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92" r:id="rId4"/>
  </p:sldMasterIdLst>
  <p:notesMasterIdLst>
    <p:notesMasterId r:id="rId34"/>
  </p:notesMasterIdLst>
  <p:handoutMasterIdLst>
    <p:handoutMasterId r:id="rId35"/>
  </p:handoutMasterIdLst>
  <p:sldIdLst>
    <p:sldId id="390" r:id="rId5"/>
    <p:sldId id="621" r:id="rId6"/>
    <p:sldId id="670" r:id="rId7"/>
    <p:sldId id="671" r:id="rId8"/>
    <p:sldId id="672" r:id="rId9"/>
    <p:sldId id="673" r:id="rId10"/>
    <p:sldId id="674" r:id="rId11"/>
    <p:sldId id="662" r:id="rId12"/>
    <p:sldId id="663" r:id="rId13"/>
    <p:sldId id="675" r:id="rId14"/>
    <p:sldId id="664" r:id="rId15"/>
    <p:sldId id="676" r:id="rId16"/>
    <p:sldId id="665" r:id="rId17"/>
    <p:sldId id="677" r:id="rId18"/>
    <p:sldId id="679" r:id="rId19"/>
    <p:sldId id="666" r:id="rId20"/>
    <p:sldId id="678" r:id="rId21"/>
    <p:sldId id="667" r:id="rId22"/>
    <p:sldId id="668" r:id="rId23"/>
    <p:sldId id="680" r:id="rId24"/>
    <p:sldId id="681" r:id="rId25"/>
    <p:sldId id="669" r:id="rId26"/>
    <p:sldId id="659" r:id="rId27"/>
    <p:sldId id="660" r:id="rId28"/>
    <p:sldId id="682" r:id="rId29"/>
    <p:sldId id="683" r:id="rId30"/>
    <p:sldId id="684" r:id="rId31"/>
    <p:sldId id="685" r:id="rId32"/>
    <p:sldId id="392" r:id="rId33"/>
  </p:sldIdLst>
  <p:sldSz cx="9144000" cy="6858000" type="screen4x3"/>
  <p:notesSz cx="6797675" cy="9926638"/>
  <p:defaultTextStyle>
    <a:defPPr>
      <a:defRPr lang="en-US"/>
    </a:defPPr>
    <a:lvl1pPr algn="l" rtl="0" fontAlgn="base">
      <a:spcBef>
        <a:spcPct val="0"/>
      </a:spcBef>
      <a:spcAft>
        <a:spcPct val="0"/>
      </a:spcAft>
      <a:defRPr kern="1200">
        <a:solidFill>
          <a:schemeClr val="tx1"/>
        </a:solidFill>
        <a:latin typeface="Calibri" panose="020F0502020204030204" pitchFamily="34" charset="0"/>
        <a:ea typeface="新細明體" panose="02020500000000000000" pitchFamily="18" charset="-120"/>
        <a:cs typeface="Arial" panose="020B0604020202020204" pitchFamily="34" charset="0"/>
      </a:defRPr>
    </a:lvl1pPr>
    <a:lvl2pPr marL="457200" algn="l" rtl="0" fontAlgn="base">
      <a:spcBef>
        <a:spcPct val="0"/>
      </a:spcBef>
      <a:spcAft>
        <a:spcPct val="0"/>
      </a:spcAft>
      <a:defRPr kern="1200">
        <a:solidFill>
          <a:schemeClr val="tx1"/>
        </a:solidFill>
        <a:latin typeface="Calibri" panose="020F0502020204030204" pitchFamily="34" charset="0"/>
        <a:ea typeface="新細明體" panose="02020500000000000000" pitchFamily="18" charset="-120"/>
        <a:cs typeface="Arial" panose="020B0604020202020204" pitchFamily="34" charset="0"/>
      </a:defRPr>
    </a:lvl2pPr>
    <a:lvl3pPr marL="914400" algn="l" rtl="0" fontAlgn="base">
      <a:spcBef>
        <a:spcPct val="0"/>
      </a:spcBef>
      <a:spcAft>
        <a:spcPct val="0"/>
      </a:spcAft>
      <a:defRPr kern="1200">
        <a:solidFill>
          <a:schemeClr val="tx1"/>
        </a:solidFill>
        <a:latin typeface="Calibri" panose="020F0502020204030204" pitchFamily="34" charset="0"/>
        <a:ea typeface="新細明體" panose="02020500000000000000" pitchFamily="18" charset="-120"/>
        <a:cs typeface="Arial" panose="020B0604020202020204" pitchFamily="34" charset="0"/>
      </a:defRPr>
    </a:lvl3pPr>
    <a:lvl4pPr marL="1371600" algn="l" rtl="0" fontAlgn="base">
      <a:spcBef>
        <a:spcPct val="0"/>
      </a:spcBef>
      <a:spcAft>
        <a:spcPct val="0"/>
      </a:spcAft>
      <a:defRPr kern="1200">
        <a:solidFill>
          <a:schemeClr val="tx1"/>
        </a:solidFill>
        <a:latin typeface="Calibri" panose="020F0502020204030204" pitchFamily="34" charset="0"/>
        <a:ea typeface="新細明體" panose="02020500000000000000" pitchFamily="18" charset="-120"/>
        <a:cs typeface="Arial" panose="020B0604020202020204" pitchFamily="34" charset="0"/>
      </a:defRPr>
    </a:lvl4pPr>
    <a:lvl5pPr marL="1828800" algn="l" rtl="0" fontAlgn="base">
      <a:spcBef>
        <a:spcPct val="0"/>
      </a:spcBef>
      <a:spcAft>
        <a:spcPct val="0"/>
      </a:spcAft>
      <a:defRPr kern="1200">
        <a:solidFill>
          <a:schemeClr val="tx1"/>
        </a:solidFill>
        <a:latin typeface="Calibri" panose="020F0502020204030204" pitchFamily="34" charset="0"/>
        <a:ea typeface="新細明體" panose="02020500000000000000" pitchFamily="18" charset="-120"/>
        <a:cs typeface="Arial" panose="020B0604020202020204" pitchFamily="34" charset="0"/>
      </a:defRPr>
    </a:lvl5pPr>
    <a:lvl6pPr marL="2286000" algn="l" defTabSz="914400" rtl="0" eaLnBrk="1" latinLnBrk="0" hangingPunct="1">
      <a:defRPr kern="1200">
        <a:solidFill>
          <a:schemeClr val="tx1"/>
        </a:solidFill>
        <a:latin typeface="Calibri" panose="020F0502020204030204" pitchFamily="34" charset="0"/>
        <a:ea typeface="新細明體" panose="02020500000000000000" pitchFamily="18" charset="-120"/>
        <a:cs typeface="Arial" panose="020B0604020202020204" pitchFamily="34" charset="0"/>
      </a:defRPr>
    </a:lvl6pPr>
    <a:lvl7pPr marL="2743200" algn="l" defTabSz="914400" rtl="0" eaLnBrk="1" latinLnBrk="0" hangingPunct="1">
      <a:defRPr kern="1200">
        <a:solidFill>
          <a:schemeClr val="tx1"/>
        </a:solidFill>
        <a:latin typeface="Calibri" panose="020F0502020204030204" pitchFamily="34" charset="0"/>
        <a:ea typeface="新細明體" panose="02020500000000000000" pitchFamily="18" charset="-120"/>
        <a:cs typeface="Arial" panose="020B0604020202020204" pitchFamily="34" charset="0"/>
      </a:defRPr>
    </a:lvl7pPr>
    <a:lvl8pPr marL="3200400" algn="l" defTabSz="914400" rtl="0" eaLnBrk="1" latinLnBrk="0" hangingPunct="1">
      <a:defRPr kern="1200">
        <a:solidFill>
          <a:schemeClr val="tx1"/>
        </a:solidFill>
        <a:latin typeface="Calibri" panose="020F0502020204030204" pitchFamily="34" charset="0"/>
        <a:ea typeface="新細明體" panose="02020500000000000000" pitchFamily="18" charset="-120"/>
        <a:cs typeface="Arial" panose="020B0604020202020204" pitchFamily="34" charset="0"/>
      </a:defRPr>
    </a:lvl8pPr>
    <a:lvl9pPr marL="3657600" algn="l" defTabSz="914400" rtl="0" eaLnBrk="1" latinLnBrk="0" hangingPunct="1">
      <a:defRPr kern="1200">
        <a:solidFill>
          <a:schemeClr val="tx1"/>
        </a:solidFill>
        <a:latin typeface="Calibri" panose="020F0502020204030204" pitchFamily="34" charset="0"/>
        <a:ea typeface="新細明體" panose="02020500000000000000" pitchFamily="18" charset="-120"/>
        <a:cs typeface="Arial" panose="020B0604020202020204" pitchFamily="34" charset="0"/>
      </a:defRPr>
    </a:lvl9pPr>
  </p:defaultTextStyle>
  <p:extLst>
    <p:ext uri="{EFAFB233-063F-42B5-8137-9DF3F51BA10A}">
      <p15:sldGuideLst xmlns:p15="http://schemas.microsoft.com/office/powerpoint/2012/main">
        <p15:guide id="1" orient="horz" pos="360" userDrawn="1">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9B861"/>
    <a:srgbClr val="DBEEF4"/>
    <a:srgbClr val="DE3210"/>
    <a:srgbClr val="9A2761"/>
    <a:srgbClr val="AFABAB"/>
    <a:srgbClr val="CA2B2F"/>
    <a:srgbClr val="C92B30"/>
    <a:srgbClr val="A78138"/>
    <a:srgbClr val="FFFFFF"/>
    <a:srgbClr val="003A7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42916EA-A971-40FB-9368-4A6246B15F8D}" v="3" dt="2025-01-08T13:32:01.94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D7AC3CCA-C797-4891-BE02-D94E43425B78}" styleName="中度样式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42"/>
    <p:restoredTop sz="94604"/>
  </p:normalViewPr>
  <p:slideViewPr>
    <p:cSldViewPr snapToGrid="0">
      <p:cViewPr varScale="1">
        <p:scale>
          <a:sx n="105" d="100"/>
          <a:sy n="105" d="100"/>
        </p:scale>
        <p:origin x="1794" y="114"/>
      </p:cViewPr>
      <p:guideLst>
        <p:guide orient="horz" pos="3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ableStyles" Target="tableStyles.xml"/><Relationship Id="rId21" Type="http://schemas.openxmlformats.org/officeDocument/2006/relationships/slide" Target="slides/slide17.xml"/><Relationship Id="rId34" Type="http://schemas.openxmlformats.org/officeDocument/2006/relationships/notesMaster" Target="notesMasters/notesMaster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viewProps" Target="viewProps.xml"/><Relationship Id="rId40"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handoutMaster" Target="handoutMasters/handoutMaster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I Hongzong" userId="ac49958b-b655-4fa4-b837-6f946156a7c8" providerId="ADAL" clId="{1EA6D1CF-7BCF-43C9-ACBA-F551AFF49D51}"/>
    <pc:docChg chg="undo redo custSel addSld delSld modSld sldOrd">
      <pc:chgData name="LI Hongzong" userId="ac49958b-b655-4fa4-b837-6f946156a7c8" providerId="ADAL" clId="{1EA6D1CF-7BCF-43C9-ACBA-F551AFF49D51}" dt="2024-03-29T10:25:48.488" v="8447" actId="1076"/>
      <pc:docMkLst>
        <pc:docMk/>
      </pc:docMkLst>
      <pc:sldChg chg="delSp add del mod ord">
        <pc:chgData name="LI Hongzong" userId="ac49958b-b655-4fa4-b837-6f946156a7c8" providerId="ADAL" clId="{1EA6D1CF-7BCF-43C9-ACBA-F551AFF49D51}" dt="2024-03-22T09:12:57.424" v="370" actId="47"/>
        <pc:sldMkLst>
          <pc:docMk/>
          <pc:sldMk cId="1416458387" sldId="296"/>
        </pc:sldMkLst>
      </pc:sldChg>
      <pc:sldChg chg="delSp modSp del mod ord">
        <pc:chgData name="LI Hongzong" userId="ac49958b-b655-4fa4-b837-6f946156a7c8" providerId="ADAL" clId="{1EA6D1CF-7BCF-43C9-ACBA-F551AFF49D51}" dt="2024-03-22T09:07:38.607" v="288" actId="47"/>
        <pc:sldMkLst>
          <pc:docMk/>
          <pc:sldMk cId="2529623542" sldId="303"/>
        </pc:sldMkLst>
      </pc:sldChg>
      <pc:sldChg chg="del ord">
        <pc:chgData name="LI Hongzong" userId="ac49958b-b655-4fa4-b837-6f946156a7c8" providerId="ADAL" clId="{1EA6D1CF-7BCF-43C9-ACBA-F551AFF49D51}" dt="2024-03-22T09:12:26.550" v="362" actId="47"/>
        <pc:sldMkLst>
          <pc:docMk/>
          <pc:sldMk cId="2110830549" sldId="304"/>
        </pc:sldMkLst>
      </pc:sldChg>
      <pc:sldChg chg="del ord">
        <pc:chgData name="LI Hongzong" userId="ac49958b-b655-4fa4-b837-6f946156a7c8" providerId="ADAL" clId="{1EA6D1CF-7BCF-43C9-ACBA-F551AFF49D51}" dt="2024-03-22T09:12:35.039" v="363" actId="47"/>
        <pc:sldMkLst>
          <pc:docMk/>
          <pc:sldMk cId="2919791748" sldId="305"/>
        </pc:sldMkLst>
      </pc:sldChg>
      <pc:sldChg chg="addSp delSp add del mod ord">
        <pc:chgData name="LI Hongzong" userId="ac49958b-b655-4fa4-b837-6f946156a7c8" providerId="ADAL" clId="{1EA6D1CF-7BCF-43C9-ACBA-F551AFF49D51}" dt="2024-03-22T09:09:40.304" v="328" actId="47"/>
        <pc:sldMkLst>
          <pc:docMk/>
          <pc:sldMk cId="2894411307" sldId="307"/>
        </pc:sldMkLst>
      </pc:sldChg>
      <pc:sldChg chg="delSp modSp del mod ord">
        <pc:chgData name="LI Hongzong" userId="ac49958b-b655-4fa4-b837-6f946156a7c8" providerId="ADAL" clId="{1EA6D1CF-7BCF-43C9-ACBA-F551AFF49D51}" dt="2024-03-22T09:08:41.551" v="316" actId="47"/>
        <pc:sldMkLst>
          <pc:docMk/>
          <pc:sldMk cId="1960951504" sldId="319"/>
        </pc:sldMkLst>
      </pc:sldChg>
      <pc:sldChg chg="delSp modSp del mod ord">
        <pc:chgData name="LI Hongzong" userId="ac49958b-b655-4fa4-b837-6f946156a7c8" providerId="ADAL" clId="{1EA6D1CF-7BCF-43C9-ACBA-F551AFF49D51}" dt="2024-03-22T09:09:59.158" v="331" actId="47"/>
        <pc:sldMkLst>
          <pc:docMk/>
          <pc:sldMk cId="2008807138" sldId="330"/>
        </pc:sldMkLst>
      </pc:sldChg>
      <pc:sldChg chg="delSp del mod ord">
        <pc:chgData name="LI Hongzong" userId="ac49958b-b655-4fa4-b837-6f946156a7c8" providerId="ADAL" clId="{1EA6D1CF-7BCF-43C9-ACBA-F551AFF49D51}" dt="2024-03-22T09:10:41.942" v="360" actId="47"/>
        <pc:sldMkLst>
          <pc:docMk/>
          <pc:sldMk cId="2615408302" sldId="331"/>
        </pc:sldMkLst>
      </pc:sldChg>
      <pc:sldChg chg="delSp del mod ord">
        <pc:chgData name="LI Hongzong" userId="ac49958b-b655-4fa4-b837-6f946156a7c8" providerId="ADAL" clId="{1EA6D1CF-7BCF-43C9-ACBA-F551AFF49D51}" dt="2024-03-22T09:08:01.426" v="294" actId="47"/>
        <pc:sldMkLst>
          <pc:docMk/>
          <pc:sldMk cId="3267422768" sldId="332"/>
        </pc:sldMkLst>
      </pc:sldChg>
      <pc:sldChg chg="addSp delSp del mod ord">
        <pc:chgData name="LI Hongzong" userId="ac49958b-b655-4fa4-b837-6f946156a7c8" providerId="ADAL" clId="{1EA6D1CF-7BCF-43C9-ACBA-F551AFF49D51}" dt="2024-03-22T08:54:02.980" v="228" actId="47"/>
        <pc:sldMkLst>
          <pc:docMk/>
          <pc:sldMk cId="1406774030" sldId="333"/>
        </pc:sldMkLst>
      </pc:sldChg>
      <pc:sldChg chg="delSp del mod ord">
        <pc:chgData name="LI Hongzong" userId="ac49958b-b655-4fa4-b837-6f946156a7c8" providerId="ADAL" clId="{1EA6D1CF-7BCF-43C9-ACBA-F551AFF49D51}" dt="2024-03-22T08:54:12.477" v="232" actId="47"/>
        <pc:sldMkLst>
          <pc:docMk/>
          <pc:sldMk cId="1244556871" sldId="334"/>
        </pc:sldMkLst>
      </pc:sldChg>
      <pc:sldChg chg="delSp modSp del mod ord">
        <pc:chgData name="LI Hongzong" userId="ac49958b-b655-4fa4-b837-6f946156a7c8" providerId="ADAL" clId="{1EA6D1CF-7BCF-43C9-ACBA-F551AFF49D51}" dt="2024-03-22T08:54:29.450" v="236" actId="47"/>
        <pc:sldMkLst>
          <pc:docMk/>
          <pc:sldMk cId="948750527" sldId="335"/>
        </pc:sldMkLst>
      </pc:sldChg>
      <pc:sldChg chg="delSp modSp del mod ord">
        <pc:chgData name="LI Hongzong" userId="ac49958b-b655-4fa4-b837-6f946156a7c8" providerId="ADAL" clId="{1EA6D1CF-7BCF-43C9-ACBA-F551AFF49D51}" dt="2024-03-22T08:54:46.044" v="242" actId="47"/>
        <pc:sldMkLst>
          <pc:docMk/>
          <pc:sldMk cId="593856184" sldId="336"/>
        </pc:sldMkLst>
      </pc:sldChg>
      <pc:sldChg chg="delSp del mod ord">
        <pc:chgData name="LI Hongzong" userId="ac49958b-b655-4fa4-b837-6f946156a7c8" providerId="ADAL" clId="{1EA6D1CF-7BCF-43C9-ACBA-F551AFF49D51}" dt="2024-03-22T08:54:59.205" v="246" actId="47"/>
        <pc:sldMkLst>
          <pc:docMk/>
          <pc:sldMk cId="4271219954" sldId="337"/>
        </pc:sldMkLst>
      </pc:sldChg>
      <pc:sldChg chg="delSp del mod ord">
        <pc:chgData name="LI Hongzong" userId="ac49958b-b655-4fa4-b837-6f946156a7c8" providerId="ADAL" clId="{1EA6D1CF-7BCF-43C9-ACBA-F551AFF49D51}" dt="2024-03-22T09:13:15.132" v="374" actId="47"/>
        <pc:sldMkLst>
          <pc:docMk/>
          <pc:sldMk cId="330340477" sldId="339"/>
        </pc:sldMkLst>
      </pc:sldChg>
      <pc:sldChg chg="delSp del mod ord">
        <pc:chgData name="LI Hongzong" userId="ac49958b-b655-4fa4-b837-6f946156a7c8" providerId="ADAL" clId="{1EA6D1CF-7BCF-43C9-ACBA-F551AFF49D51}" dt="2024-03-22T09:13:35.209" v="383" actId="47"/>
        <pc:sldMkLst>
          <pc:docMk/>
          <pc:sldMk cId="2931280987" sldId="340"/>
        </pc:sldMkLst>
      </pc:sldChg>
      <pc:sldChg chg="addSp delSp modSp del mod">
        <pc:chgData name="LI Hongzong" userId="ac49958b-b655-4fa4-b837-6f946156a7c8" providerId="ADAL" clId="{1EA6D1CF-7BCF-43C9-ACBA-F551AFF49D51}" dt="2024-03-22T08:45:06.440" v="178" actId="47"/>
        <pc:sldMkLst>
          <pc:docMk/>
          <pc:sldMk cId="3440752098" sldId="341"/>
        </pc:sldMkLst>
      </pc:sldChg>
      <pc:sldChg chg="addSp delSp modSp del mod">
        <pc:chgData name="LI Hongzong" userId="ac49958b-b655-4fa4-b837-6f946156a7c8" providerId="ADAL" clId="{1EA6D1CF-7BCF-43C9-ACBA-F551AFF49D51}" dt="2024-03-22T08:48:02.827" v="196" actId="47"/>
        <pc:sldMkLst>
          <pc:docMk/>
          <pc:sldMk cId="54080014" sldId="342"/>
        </pc:sldMkLst>
      </pc:sldChg>
      <pc:sldChg chg="addSp delSp modSp del mod">
        <pc:chgData name="LI Hongzong" userId="ac49958b-b655-4fa4-b837-6f946156a7c8" providerId="ADAL" clId="{1EA6D1CF-7BCF-43C9-ACBA-F551AFF49D51}" dt="2024-03-22T08:51:53.944" v="205" actId="47"/>
        <pc:sldMkLst>
          <pc:docMk/>
          <pc:sldMk cId="2371115048" sldId="343"/>
        </pc:sldMkLst>
      </pc:sldChg>
      <pc:sldChg chg="addSp delSp modSp del mod">
        <pc:chgData name="LI Hongzong" userId="ac49958b-b655-4fa4-b837-6f946156a7c8" providerId="ADAL" clId="{1EA6D1CF-7BCF-43C9-ACBA-F551AFF49D51}" dt="2024-03-22T08:45:33.829" v="185" actId="47"/>
        <pc:sldMkLst>
          <pc:docMk/>
          <pc:sldMk cId="3075406570" sldId="344"/>
        </pc:sldMkLst>
      </pc:sldChg>
      <pc:sldChg chg="delSp modSp del mod">
        <pc:chgData name="LI Hongzong" userId="ac49958b-b655-4fa4-b837-6f946156a7c8" providerId="ADAL" clId="{1EA6D1CF-7BCF-43C9-ACBA-F551AFF49D51}" dt="2024-03-22T08:52:18.141" v="209" actId="47"/>
        <pc:sldMkLst>
          <pc:docMk/>
          <pc:sldMk cId="3059075209" sldId="345"/>
        </pc:sldMkLst>
      </pc:sldChg>
      <pc:sldChg chg="addSp delSp modSp del mod">
        <pc:chgData name="LI Hongzong" userId="ac49958b-b655-4fa4-b837-6f946156a7c8" providerId="ADAL" clId="{1EA6D1CF-7BCF-43C9-ACBA-F551AFF49D51}" dt="2024-03-22T08:53:01.352" v="215" actId="47"/>
        <pc:sldMkLst>
          <pc:docMk/>
          <pc:sldMk cId="2140319219" sldId="346"/>
        </pc:sldMkLst>
      </pc:sldChg>
      <pc:sldChg chg="addSp delSp modSp del mod">
        <pc:chgData name="LI Hongzong" userId="ac49958b-b655-4fa4-b837-6f946156a7c8" providerId="ADAL" clId="{1EA6D1CF-7BCF-43C9-ACBA-F551AFF49D51}" dt="2024-03-22T09:14:26.066" v="394" actId="47"/>
        <pc:sldMkLst>
          <pc:docMk/>
          <pc:sldMk cId="1574373625" sldId="347"/>
        </pc:sldMkLst>
      </pc:sldChg>
      <pc:sldChg chg="delSp del mod">
        <pc:chgData name="LI Hongzong" userId="ac49958b-b655-4fa4-b837-6f946156a7c8" providerId="ADAL" clId="{1EA6D1CF-7BCF-43C9-ACBA-F551AFF49D51}" dt="2024-03-22T09:15:12.502" v="410" actId="47"/>
        <pc:sldMkLst>
          <pc:docMk/>
          <pc:sldMk cId="635130" sldId="348"/>
        </pc:sldMkLst>
      </pc:sldChg>
      <pc:sldChg chg="addSp delSp del mod">
        <pc:chgData name="LI Hongzong" userId="ac49958b-b655-4fa4-b837-6f946156a7c8" providerId="ADAL" clId="{1EA6D1CF-7BCF-43C9-ACBA-F551AFF49D51}" dt="2024-03-22T09:14:36.261" v="400" actId="47"/>
        <pc:sldMkLst>
          <pc:docMk/>
          <pc:sldMk cId="1546956259" sldId="349"/>
        </pc:sldMkLst>
      </pc:sldChg>
      <pc:sldChg chg="delSp del mod">
        <pc:chgData name="LI Hongzong" userId="ac49958b-b655-4fa4-b837-6f946156a7c8" providerId="ADAL" clId="{1EA6D1CF-7BCF-43C9-ACBA-F551AFF49D51}" dt="2024-03-22T09:14:03.527" v="387" actId="47"/>
        <pc:sldMkLst>
          <pc:docMk/>
          <pc:sldMk cId="3501623512" sldId="350"/>
        </pc:sldMkLst>
      </pc:sldChg>
      <pc:sldChg chg="addSp delSp del mod">
        <pc:chgData name="LI Hongzong" userId="ac49958b-b655-4fa4-b837-6f946156a7c8" providerId="ADAL" clId="{1EA6D1CF-7BCF-43C9-ACBA-F551AFF49D51}" dt="2024-03-22T09:15:06.499" v="407" actId="47"/>
        <pc:sldMkLst>
          <pc:docMk/>
          <pc:sldMk cId="1676576079" sldId="351"/>
        </pc:sldMkLst>
      </pc:sldChg>
      <pc:sldChg chg="delSp del mod">
        <pc:chgData name="LI Hongzong" userId="ac49958b-b655-4fa4-b837-6f946156a7c8" providerId="ADAL" clId="{1EA6D1CF-7BCF-43C9-ACBA-F551AFF49D51}" dt="2024-03-22T09:15:24.407" v="415" actId="47"/>
        <pc:sldMkLst>
          <pc:docMk/>
          <pc:sldMk cId="1812893439" sldId="352"/>
        </pc:sldMkLst>
      </pc:sldChg>
      <pc:sldChg chg="delSp del mod">
        <pc:chgData name="LI Hongzong" userId="ac49958b-b655-4fa4-b837-6f946156a7c8" providerId="ADAL" clId="{1EA6D1CF-7BCF-43C9-ACBA-F551AFF49D51}" dt="2024-03-22T09:15:30.678" v="419" actId="47"/>
        <pc:sldMkLst>
          <pc:docMk/>
          <pc:sldMk cId="2883726985" sldId="353"/>
        </pc:sldMkLst>
      </pc:sldChg>
      <pc:sldChg chg="delSp del mod">
        <pc:chgData name="LI Hongzong" userId="ac49958b-b655-4fa4-b837-6f946156a7c8" providerId="ADAL" clId="{1EA6D1CF-7BCF-43C9-ACBA-F551AFF49D51}" dt="2024-03-22T09:15:35.630" v="422" actId="47"/>
        <pc:sldMkLst>
          <pc:docMk/>
          <pc:sldMk cId="4285881897" sldId="354"/>
        </pc:sldMkLst>
      </pc:sldChg>
      <pc:sldChg chg="delSp del mod">
        <pc:chgData name="LI Hongzong" userId="ac49958b-b655-4fa4-b837-6f946156a7c8" providerId="ADAL" clId="{1EA6D1CF-7BCF-43C9-ACBA-F551AFF49D51}" dt="2024-03-22T09:15:42.709" v="426" actId="47"/>
        <pc:sldMkLst>
          <pc:docMk/>
          <pc:sldMk cId="3668120754" sldId="355"/>
        </pc:sldMkLst>
      </pc:sldChg>
      <pc:sldChg chg="delSp del mod">
        <pc:chgData name="LI Hongzong" userId="ac49958b-b655-4fa4-b837-6f946156a7c8" providerId="ADAL" clId="{1EA6D1CF-7BCF-43C9-ACBA-F551AFF49D51}" dt="2024-03-22T09:16:03.894" v="434" actId="47"/>
        <pc:sldMkLst>
          <pc:docMk/>
          <pc:sldMk cId="1164884830" sldId="356"/>
        </pc:sldMkLst>
      </pc:sldChg>
      <pc:sldChg chg="delSp del mod">
        <pc:chgData name="LI Hongzong" userId="ac49958b-b655-4fa4-b837-6f946156a7c8" providerId="ADAL" clId="{1EA6D1CF-7BCF-43C9-ACBA-F551AFF49D51}" dt="2024-03-22T09:16:03.894" v="434" actId="47"/>
        <pc:sldMkLst>
          <pc:docMk/>
          <pc:sldMk cId="3204864640" sldId="357"/>
        </pc:sldMkLst>
      </pc:sldChg>
      <pc:sldChg chg="addSp delSp modSp mod">
        <pc:chgData name="LI Hongzong" userId="ac49958b-b655-4fa4-b837-6f946156a7c8" providerId="ADAL" clId="{1EA6D1CF-7BCF-43C9-ACBA-F551AFF49D51}" dt="2024-03-25T07:55:51.924" v="815" actId="478"/>
        <pc:sldMkLst>
          <pc:docMk/>
          <pc:sldMk cId="1615307222" sldId="390"/>
        </pc:sldMkLst>
      </pc:sldChg>
      <pc:sldChg chg="del ord">
        <pc:chgData name="LI Hongzong" userId="ac49958b-b655-4fa4-b837-6f946156a7c8" providerId="ADAL" clId="{1EA6D1CF-7BCF-43C9-ACBA-F551AFF49D51}" dt="2024-03-22T09:17:09.599" v="444" actId="47"/>
        <pc:sldMkLst>
          <pc:docMk/>
          <pc:sldMk cId="3852715265" sldId="412"/>
        </pc:sldMkLst>
      </pc:sldChg>
      <pc:sldChg chg="del">
        <pc:chgData name="LI Hongzong" userId="ac49958b-b655-4fa4-b837-6f946156a7c8" providerId="ADAL" clId="{1EA6D1CF-7BCF-43C9-ACBA-F551AFF49D51}" dt="2024-03-22T09:17:05.145" v="441" actId="47"/>
        <pc:sldMkLst>
          <pc:docMk/>
          <pc:sldMk cId="4171942127" sldId="420"/>
        </pc:sldMkLst>
      </pc:sldChg>
      <pc:sldChg chg="del">
        <pc:chgData name="LI Hongzong" userId="ac49958b-b655-4fa4-b837-6f946156a7c8" providerId="ADAL" clId="{1EA6D1CF-7BCF-43C9-ACBA-F551AFF49D51}" dt="2024-03-22T09:17:06.458" v="442" actId="47"/>
        <pc:sldMkLst>
          <pc:docMk/>
          <pc:sldMk cId="3859008276" sldId="421"/>
        </pc:sldMkLst>
      </pc:sldChg>
      <pc:sldChg chg="del">
        <pc:chgData name="LI Hongzong" userId="ac49958b-b655-4fa4-b837-6f946156a7c8" providerId="ADAL" clId="{1EA6D1CF-7BCF-43C9-ACBA-F551AFF49D51}" dt="2024-03-22T09:17:08.113" v="443" actId="47"/>
        <pc:sldMkLst>
          <pc:docMk/>
          <pc:sldMk cId="654403087" sldId="422"/>
        </pc:sldMkLst>
      </pc:sldChg>
      <pc:sldChg chg="delSp del mod ord">
        <pc:chgData name="LI Hongzong" userId="ac49958b-b655-4fa4-b837-6f946156a7c8" providerId="ADAL" clId="{1EA6D1CF-7BCF-43C9-ACBA-F551AFF49D51}" dt="2024-03-22T09:00:53.466" v="278" actId="47"/>
        <pc:sldMkLst>
          <pc:docMk/>
          <pc:sldMk cId="2867447849" sldId="423"/>
        </pc:sldMkLst>
      </pc:sldChg>
      <pc:sldChg chg="ord">
        <pc:chgData name="LI Hongzong" userId="ac49958b-b655-4fa4-b837-6f946156a7c8" providerId="ADAL" clId="{1EA6D1CF-7BCF-43C9-ACBA-F551AFF49D51}" dt="2024-03-21T13:41:56.439" v="103"/>
        <pc:sldMkLst>
          <pc:docMk/>
          <pc:sldMk cId="1622074852" sldId="424"/>
        </pc:sldMkLst>
      </pc:sldChg>
      <pc:sldChg chg="addSp delSp modSp del mod ord">
        <pc:chgData name="LI Hongzong" userId="ac49958b-b655-4fa4-b837-6f946156a7c8" providerId="ADAL" clId="{1EA6D1CF-7BCF-43C9-ACBA-F551AFF49D51}" dt="2024-03-29T09:32:24.185" v="7943" actId="47"/>
        <pc:sldMkLst>
          <pc:docMk/>
          <pc:sldMk cId="4140941896" sldId="425"/>
        </pc:sldMkLst>
      </pc:sldChg>
      <pc:sldChg chg="ord">
        <pc:chgData name="LI Hongzong" userId="ac49958b-b655-4fa4-b837-6f946156a7c8" providerId="ADAL" clId="{1EA6D1CF-7BCF-43C9-ACBA-F551AFF49D51}" dt="2024-03-21T13:41:56.439" v="103"/>
        <pc:sldMkLst>
          <pc:docMk/>
          <pc:sldMk cId="2293026267" sldId="426"/>
        </pc:sldMkLst>
      </pc:sldChg>
      <pc:sldChg chg="ord">
        <pc:chgData name="LI Hongzong" userId="ac49958b-b655-4fa4-b837-6f946156a7c8" providerId="ADAL" clId="{1EA6D1CF-7BCF-43C9-ACBA-F551AFF49D51}" dt="2024-03-21T13:41:56.439" v="103"/>
        <pc:sldMkLst>
          <pc:docMk/>
          <pc:sldMk cId="3370124366" sldId="427"/>
        </pc:sldMkLst>
      </pc:sldChg>
      <pc:sldChg chg="del ord">
        <pc:chgData name="LI Hongzong" userId="ac49958b-b655-4fa4-b837-6f946156a7c8" providerId="ADAL" clId="{1EA6D1CF-7BCF-43C9-ACBA-F551AFF49D51}" dt="2024-03-22T09:17:11.810" v="446" actId="47"/>
        <pc:sldMkLst>
          <pc:docMk/>
          <pc:sldMk cId="1416220806" sldId="428"/>
        </pc:sldMkLst>
      </pc:sldChg>
      <pc:sldChg chg="del">
        <pc:chgData name="LI Hongzong" userId="ac49958b-b655-4fa4-b837-6f946156a7c8" providerId="ADAL" clId="{1EA6D1CF-7BCF-43C9-ACBA-F551AFF49D51}" dt="2024-03-22T09:17:12.351" v="447" actId="47"/>
        <pc:sldMkLst>
          <pc:docMk/>
          <pc:sldMk cId="571447834" sldId="430"/>
        </pc:sldMkLst>
      </pc:sldChg>
      <pc:sldChg chg="del ord">
        <pc:chgData name="LI Hongzong" userId="ac49958b-b655-4fa4-b837-6f946156a7c8" providerId="ADAL" clId="{1EA6D1CF-7BCF-43C9-ACBA-F551AFF49D51}" dt="2024-03-22T09:17:11.228" v="445" actId="47"/>
        <pc:sldMkLst>
          <pc:docMk/>
          <pc:sldMk cId="4005088235" sldId="431"/>
        </pc:sldMkLst>
      </pc:sldChg>
      <pc:sldChg chg="del">
        <pc:chgData name="LI Hongzong" userId="ac49958b-b655-4fa4-b837-6f946156a7c8" providerId="ADAL" clId="{1EA6D1CF-7BCF-43C9-ACBA-F551AFF49D51}" dt="2024-03-22T09:17:16.967" v="453" actId="47"/>
        <pc:sldMkLst>
          <pc:docMk/>
          <pc:sldMk cId="3495709120" sldId="432"/>
        </pc:sldMkLst>
      </pc:sldChg>
      <pc:sldChg chg="del">
        <pc:chgData name="LI Hongzong" userId="ac49958b-b655-4fa4-b837-6f946156a7c8" providerId="ADAL" clId="{1EA6D1CF-7BCF-43C9-ACBA-F551AFF49D51}" dt="2024-03-22T09:17:13.252" v="448" actId="47"/>
        <pc:sldMkLst>
          <pc:docMk/>
          <pc:sldMk cId="2276019954" sldId="433"/>
        </pc:sldMkLst>
      </pc:sldChg>
      <pc:sldChg chg="del">
        <pc:chgData name="LI Hongzong" userId="ac49958b-b655-4fa4-b837-6f946156a7c8" providerId="ADAL" clId="{1EA6D1CF-7BCF-43C9-ACBA-F551AFF49D51}" dt="2024-03-22T09:17:14.013" v="449" actId="47"/>
        <pc:sldMkLst>
          <pc:docMk/>
          <pc:sldMk cId="1390578172" sldId="436"/>
        </pc:sldMkLst>
      </pc:sldChg>
      <pc:sldChg chg="del">
        <pc:chgData name="LI Hongzong" userId="ac49958b-b655-4fa4-b837-6f946156a7c8" providerId="ADAL" clId="{1EA6D1CF-7BCF-43C9-ACBA-F551AFF49D51}" dt="2024-03-22T09:17:14.833" v="450" actId="47"/>
        <pc:sldMkLst>
          <pc:docMk/>
          <pc:sldMk cId="904257332" sldId="438"/>
        </pc:sldMkLst>
      </pc:sldChg>
      <pc:sldChg chg="del">
        <pc:chgData name="LI Hongzong" userId="ac49958b-b655-4fa4-b837-6f946156a7c8" providerId="ADAL" clId="{1EA6D1CF-7BCF-43C9-ACBA-F551AFF49D51}" dt="2024-03-22T09:17:18.222" v="455" actId="47"/>
        <pc:sldMkLst>
          <pc:docMk/>
          <pc:sldMk cId="68158336" sldId="441"/>
        </pc:sldMkLst>
      </pc:sldChg>
      <pc:sldChg chg="del">
        <pc:chgData name="LI Hongzong" userId="ac49958b-b655-4fa4-b837-6f946156a7c8" providerId="ADAL" clId="{1EA6D1CF-7BCF-43C9-ACBA-F551AFF49D51}" dt="2024-03-22T09:17:16.239" v="452" actId="47"/>
        <pc:sldMkLst>
          <pc:docMk/>
          <pc:sldMk cId="2048387922" sldId="444"/>
        </pc:sldMkLst>
      </pc:sldChg>
      <pc:sldChg chg="del">
        <pc:chgData name="LI Hongzong" userId="ac49958b-b655-4fa4-b837-6f946156a7c8" providerId="ADAL" clId="{1EA6D1CF-7BCF-43C9-ACBA-F551AFF49D51}" dt="2024-03-22T09:17:17.622" v="454" actId="47"/>
        <pc:sldMkLst>
          <pc:docMk/>
          <pc:sldMk cId="1900209258" sldId="446"/>
        </pc:sldMkLst>
      </pc:sldChg>
      <pc:sldChg chg="del">
        <pc:chgData name="LI Hongzong" userId="ac49958b-b655-4fa4-b837-6f946156a7c8" providerId="ADAL" clId="{1EA6D1CF-7BCF-43C9-ACBA-F551AFF49D51}" dt="2024-03-22T09:17:22.408" v="457" actId="47"/>
        <pc:sldMkLst>
          <pc:docMk/>
          <pc:sldMk cId="1560367604" sldId="448"/>
        </pc:sldMkLst>
      </pc:sldChg>
      <pc:sldChg chg="del">
        <pc:chgData name="LI Hongzong" userId="ac49958b-b655-4fa4-b837-6f946156a7c8" providerId="ADAL" clId="{1EA6D1CF-7BCF-43C9-ACBA-F551AFF49D51}" dt="2024-03-22T09:17:21.934" v="456" actId="47"/>
        <pc:sldMkLst>
          <pc:docMk/>
          <pc:sldMk cId="550612646" sldId="449"/>
        </pc:sldMkLst>
      </pc:sldChg>
      <pc:sldChg chg="del">
        <pc:chgData name="LI Hongzong" userId="ac49958b-b655-4fa4-b837-6f946156a7c8" providerId="ADAL" clId="{1EA6D1CF-7BCF-43C9-ACBA-F551AFF49D51}" dt="2024-03-22T09:17:23.172" v="458" actId="47"/>
        <pc:sldMkLst>
          <pc:docMk/>
          <pc:sldMk cId="467058621" sldId="450"/>
        </pc:sldMkLst>
      </pc:sldChg>
      <pc:sldChg chg="del">
        <pc:chgData name="LI Hongzong" userId="ac49958b-b655-4fa4-b837-6f946156a7c8" providerId="ADAL" clId="{1EA6D1CF-7BCF-43C9-ACBA-F551AFF49D51}" dt="2024-03-22T09:17:24.016" v="459" actId="47"/>
        <pc:sldMkLst>
          <pc:docMk/>
          <pc:sldMk cId="3543534243" sldId="451"/>
        </pc:sldMkLst>
      </pc:sldChg>
      <pc:sldChg chg="del">
        <pc:chgData name="LI Hongzong" userId="ac49958b-b655-4fa4-b837-6f946156a7c8" providerId="ADAL" clId="{1EA6D1CF-7BCF-43C9-ACBA-F551AFF49D51}" dt="2024-03-22T09:17:24.593" v="460" actId="47"/>
        <pc:sldMkLst>
          <pc:docMk/>
          <pc:sldMk cId="2802836733" sldId="452"/>
        </pc:sldMkLst>
      </pc:sldChg>
      <pc:sldChg chg="del">
        <pc:chgData name="LI Hongzong" userId="ac49958b-b655-4fa4-b837-6f946156a7c8" providerId="ADAL" clId="{1EA6D1CF-7BCF-43C9-ACBA-F551AFF49D51}" dt="2024-03-22T09:17:25.218" v="461" actId="47"/>
        <pc:sldMkLst>
          <pc:docMk/>
          <pc:sldMk cId="2948372471" sldId="454"/>
        </pc:sldMkLst>
      </pc:sldChg>
      <pc:sldChg chg="del">
        <pc:chgData name="LI Hongzong" userId="ac49958b-b655-4fa4-b837-6f946156a7c8" providerId="ADAL" clId="{1EA6D1CF-7BCF-43C9-ACBA-F551AFF49D51}" dt="2024-03-22T09:17:26.381" v="462" actId="47"/>
        <pc:sldMkLst>
          <pc:docMk/>
          <pc:sldMk cId="1238996457" sldId="455"/>
        </pc:sldMkLst>
      </pc:sldChg>
      <pc:sldChg chg="del">
        <pc:chgData name="LI Hongzong" userId="ac49958b-b655-4fa4-b837-6f946156a7c8" providerId="ADAL" clId="{1EA6D1CF-7BCF-43C9-ACBA-F551AFF49D51}" dt="2024-03-22T09:17:27.393" v="463" actId="47"/>
        <pc:sldMkLst>
          <pc:docMk/>
          <pc:sldMk cId="679297246" sldId="456"/>
        </pc:sldMkLst>
      </pc:sldChg>
      <pc:sldChg chg="del">
        <pc:chgData name="LI Hongzong" userId="ac49958b-b655-4fa4-b837-6f946156a7c8" providerId="ADAL" clId="{1EA6D1CF-7BCF-43C9-ACBA-F551AFF49D51}" dt="2024-03-22T09:17:28.658" v="464" actId="47"/>
        <pc:sldMkLst>
          <pc:docMk/>
          <pc:sldMk cId="492681770" sldId="457"/>
        </pc:sldMkLst>
      </pc:sldChg>
      <pc:sldChg chg="del">
        <pc:chgData name="LI Hongzong" userId="ac49958b-b655-4fa4-b837-6f946156a7c8" providerId="ADAL" clId="{1EA6D1CF-7BCF-43C9-ACBA-F551AFF49D51}" dt="2024-03-22T09:17:29.588" v="465" actId="47"/>
        <pc:sldMkLst>
          <pc:docMk/>
          <pc:sldMk cId="1603724423" sldId="458"/>
        </pc:sldMkLst>
      </pc:sldChg>
      <pc:sldChg chg="del">
        <pc:chgData name="LI Hongzong" userId="ac49958b-b655-4fa4-b837-6f946156a7c8" providerId="ADAL" clId="{1EA6D1CF-7BCF-43C9-ACBA-F551AFF49D51}" dt="2024-03-22T09:17:31.027" v="466" actId="47"/>
        <pc:sldMkLst>
          <pc:docMk/>
          <pc:sldMk cId="2670355902" sldId="459"/>
        </pc:sldMkLst>
      </pc:sldChg>
      <pc:sldChg chg="del">
        <pc:chgData name="LI Hongzong" userId="ac49958b-b655-4fa4-b837-6f946156a7c8" providerId="ADAL" clId="{1EA6D1CF-7BCF-43C9-ACBA-F551AFF49D51}" dt="2024-03-22T09:17:32.411" v="467" actId="47"/>
        <pc:sldMkLst>
          <pc:docMk/>
          <pc:sldMk cId="657981875" sldId="461"/>
        </pc:sldMkLst>
      </pc:sldChg>
      <pc:sldChg chg="del">
        <pc:chgData name="LI Hongzong" userId="ac49958b-b655-4fa4-b837-6f946156a7c8" providerId="ADAL" clId="{1EA6D1CF-7BCF-43C9-ACBA-F551AFF49D51}" dt="2024-03-22T09:17:33.317" v="468" actId="47"/>
        <pc:sldMkLst>
          <pc:docMk/>
          <pc:sldMk cId="315665274" sldId="462"/>
        </pc:sldMkLst>
      </pc:sldChg>
      <pc:sldChg chg="del">
        <pc:chgData name="LI Hongzong" userId="ac49958b-b655-4fa4-b837-6f946156a7c8" providerId="ADAL" clId="{1EA6D1CF-7BCF-43C9-ACBA-F551AFF49D51}" dt="2024-03-22T09:17:34.723" v="469" actId="47"/>
        <pc:sldMkLst>
          <pc:docMk/>
          <pc:sldMk cId="41916961" sldId="465"/>
        </pc:sldMkLst>
      </pc:sldChg>
      <pc:sldChg chg="del">
        <pc:chgData name="LI Hongzong" userId="ac49958b-b655-4fa4-b837-6f946156a7c8" providerId="ADAL" clId="{1EA6D1CF-7BCF-43C9-ACBA-F551AFF49D51}" dt="2024-03-22T09:17:35.521" v="470" actId="47"/>
        <pc:sldMkLst>
          <pc:docMk/>
          <pc:sldMk cId="830253175" sldId="467"/>
        </pc:sldMkLst>
      </pc:sldChg>
      <pc:sldChg chg="delSp del mod delAnim">
        <pc:chgData name="LI Hongzong" userId="ac49958b-b655-4fa4-b837-6f946156a7c8" providerId="ADAL" clId="{1EA6D1CF-7BCF-43C9-ACBA-F551AFF49D51}" dt="2024-03-22T09:17:56.463" v="476" actId="47"/>
        <pc:sldMkLst>
          <pc:docMk/>
          <pc:sldMk cId="464084533" sldId="468"/>
        </pc:sldMkLst>
      </pc:sldChg>
      <pc:sldChg chg="modSp mod ord">
        <pc:chgData name="LI Hongzong" userId="ac49958b-b655-4fa4-b837-6f946156a7c8" providerId="ADAL" clId="{1EA6D1CF-7BCF-43C9-ACBA-F551AFF49D51}" dt="2024-03-22T09:00:04.214" v="256" actId="20577"/>
        <pc:sldMkLst>
          <pc:docMk/>
          <pc:sldMk cId="720648259" sldId="472"/>
        </pc:sldMkLst>
      </pc:sldChg>
      <pc:sldChg chg="addSp delSp modSp del mod ord modNotesTx">
        <pc:chgData name="LI Hongzong" userId="ac49958b-b655-4fa4-b837-6f946156a7c8" providerId="ADAL" clId="{1EA6D1CF-7BCF-43C9-ACBA-F551AFF49D51}" dt="2024-03-29T09:32:32.167" v="7944" actId="47"/>
        <pc:sldMkLst>
          <pc:docMk/>
          <pc:sldMk cId="3977025630" sldId="473"/>
        </pc:sldMkLst>
      </pc:sldChg>
      <pc:sldChg chg="del">
        <pc:chgData name="LI Hongzong" userId="ac49958b-b655-4fa4-b837-6f946156a7c8" providerId="ADAL" clId="{1EA6D1CF-7BCF-43C9-ACBA-F551AFF49D51}" dt="2024-03-22T09:17:15.657" v="451" actId="47"/>
        <pc:sldMkLst>
          <pc:docMk/>
          <pc:sldMk cId="4228025745" sldId="475"/>
        </pc:sldMkLst>
      </pc:sldChg>
      <pc:sldChg chg="del">
        <pc:chgData name="LI Hongzong" userId="ac49958b-b655-4fa4-b837-6f946156a7c8" providerId="ADAL" clId="{1EA6D1CF-7BCF-43C9-ACBA-F551AFF49D51}" dt="2024-03-22T09:18:25.805" v="477" actId="47"/>
        <pc:sldMkLst>
          <pc:docMk/>
          <pc:sldMk cId="365617776" sldId="477"/>
        </pc:sldMkLst>
      </pc:sldChg>
      <pc:sldChg chg="del">
        <pc:chgData name="LI Hongzong" userId="ac49958b-b655-4fa4-b837-6f946156a7c8" providerId="ADAL" clId="{1EA6D1CF-7BCF-43C9-ACBA-F551AFF49D51}" dt="2024-03-22T09:18:25.805" v="477" actId="47"/>
        <pc:sldMkLst>
          <pc:docMk/>
          <pc:sldMk cId="790057062" sldId="478"/>
        </pc:sldMkLst>
      </pc:sldChg>
      <pc:sldChg chg="del">
        <pc:chgData name="LI Hongzong" userId="ac49958b-b655-4fa4-b837-6f946156a7c8" providerId="ADAL" clId="{1EA6D1CF-7BCF-43C9-ACBA-F551AFF49D51}" dt="2024-03-22T09:18:25.805" v="477" actId="47"/>
        <pc:sldMkLst>
          <pc:docMk/>
          <pc:sldMk cId="283994566" sldId="480"/>
        </pc:sldMkLst>
      </pc:sldChg>
      <pc:sldChg chg="del">
        <pc:chgData name="LI Hongzong" userId="ac49958b-b655-4fa4-b837-6f946156a7c8" providerId="ADAL" clId="{1EA6D1CF-7BCF-43C9-ACBA-F551AFF49D51}" dt="2024-03-22T09:18:25.805" v="477" actId="47"/>
        <pc:sldMkLst>
          <pc:docMk/>
          <pc:sldMk cId="3762282314" sldId="483"/>
        </pc:sldMkLst>
      </pc:sldChg>
      <pc:sldChg chg="modSp mod">
        <pc:chgData name="LI Hongzong" userId="ac49958b-b655-4fa4-b837-6f946156a7c8" providerId="ADAL" clId="{1EA6D1CF-7BCF-43C9-ACBA-F551AFF49D51}" dt="2024-03-29T10:22:28.861" v="8417" actId="20577"/>
        <pc:sldMkLst>
          <pc:docMk/>
          <pc:sldMk cId="2811745174" sldId="487"/>
        </pc:sldMkLst>
      </pc:sldChg>
      <pc:sldChg chg="del">
        <pc:chgData name="LI Hongzong" userId="ac49958b-b655-4fa4-b837-6f946156a7c8" providerId="ADAL" clId="{1EA6D1CF-7BCF-43C9-ACBA-F551AFF49D51}" dt="2024-03-22T09:17:36.246" v="471" actId="47"/>
        <pc:sldMkLst>
          <pc:docMk/>
          <pc:sldMk cId="1734286805" sldId="489"/>
        </pc:sldMkLst>
      </pc:sldChg>
      <pc:sldChg chg="del">
        <pc:chgData name="LI Hongzong" userId="ac49958b-b655-4fa4-b837-6f946156a7c8" providerId="ADAL" clId="{1EA6D1CF-7BCF-43C9-ACBA-F551AFF49D51}" dt="2024-03-22T09:17:37.046" v="472" actId="47"/>
        <pc:sldMkLst>
          <pc:docMk/>
          <pc:sldMk cId="1637154511" sldId="490"/>
        </pc:sldMkLst>
      </pc:sldChg>
      <pc:sldChg chg="addSp delSp modSp mod">
        <pc:chgData name="LI Hongzong" userId="ac49958b-b655-4fa4-b837-6f946156a7c8" providerId="ADAL" clId="{1EA6D1CF-7BCF-43C9-ACBA-F551AFF49D51}" dt="2024-03-29T10:25:48.488" v="8447" actId="1076"/>
        <pc:sldMkLst>
          <pc:docMk/>
          <pc:sldMk cId="202371462" sldId="491"/>
        </pc:sldMkLst>
      </pc:sldChg>
      <pc:sldChg chg="addSp delSp modSp del mod">
        <pc:chgData name="LI Hongzong" userId="ac49958b-b655-4fa4-b837-6f946156a7c8" providerId="ADAL" clId="{1EA6D1CF-7BCF-43C9-ACBA-F551AFF49D51}" dt="2024-03-22T08:48:16.627" v="201" actId="47"/>
        <pc:sldMkLst>
          <pc:docMk/>
          <pc:sldMk cId="1103431114" sldId="492"/>
        </pc:sldMkLst>
      </pc:sldChg>
      <pc:sldChg chg="delSp del mod ord">
        <pc:chgData name="LI Hongzong" userId="ac49958b-b655-4fa4-b837-6f946156a7c8" providerId="ADAL" clId="{1EA6D1CF-7BCF-43C9-ACBA-F551AFF49D51}" dt="2024-03-22T08:53:49.705" v="222" actId="47"/>
        <pc:sldMkLst>
          <pc:docMk/>
          <pc:sldMk cId="3956311866" sldId="493"/>
        </pc:sldMkLst>
      </pc:sldChg>
      <pc:sldChg chg="addSp delSp del mod">
        <pc:chgData name="LI Hongzong" userId="ac49958b-b655-4fa4-b837-6f946156a7c8" providerId="ADAL" clId="{1EA6D1CF-7BCF-43C9-ACBA-F551AFF49D51}" dt="2024-03-22T09:16:19.501" v="439" actId="47"/>
        <pc:sldMkLst>
          <pc:docMk/>
          <pc:sldMk cId="1976057905" sldId="494"/>
        </pc:sldMkLst>
      </pc:sldChg>
      <pc:sldChg chg="modSp add del mod">
        <pc:chgData name="LI Hongzong" userId="ac49958b-b655-4fa4-b837-6f946156a7c8" providerId="ADAL" clId="{1EA6D1CF-7BCF-43C9-ACBA-F551AFF49D51}" dt="2024-03-22T08:45:14.972" v="179" actId="47"/>
        <pc:sldMkLst>
          <pc:docMk/>
          <pc:sldMk cId="401816934" sldId="495"/>
        </pc:sldMkLst>
      </pc:sldChg>
      <pc:sldChg chg="add del">
        <pc:chgData name="LI Hongzong" userId="ac49958b-b655-4fa4-b837-6f946156a7c8" providerId="ADAL" clId="{1EA6D1CF-7BCF-43C9-ACBA-F551AFF49D51}" dt="2024-03-21T14:01:30.146" v="115" actId="47"/>
        <pc:sldMkLst>
          <pc:docMk/>
          <pc:sldMk cId="203929719" sldId="496"/>
        </pc:sldMkLst>
      </pc:sldChg>
      <pc:sldChg chg="addSp delSp modSp add mod">
        <pc:chgData name="LI Hongzong" userId="ac49958b-b655-4fa4-b837-6f946156a7c8" providerId="ADAL" clId="{1EA6D1CF-7BCF-43C9-ACBA-F551AFF49D51}" dt="2024-03-29T10:06:19.002" v="8273" actId="20577"/>
        <pc:sldMkLst>
          <pc:docMk/>
          <pc:sldMk cId="1752405181" sldId="496"/>
        </pc:sldMkLst>
      </pc:sldChg>
      <pc:sldChg chg="addSp modSp add mod ord">
        <pc:chgData name="LI Hongzong" userId="ac49958b-b655-4fa4-b837-6f946156a7c8" providerId="ADAL" clId="{1EA6D1CF-7BCF-43C9-ACBA-F551AFF49D51}" dt="2024-03-29T10:06:57.808" v="8284" actId="20577"/>
        <pc:sldMkLst>
          <pc:docMk/>
          <pc:sldMk cId="2845975111" sldId="497"/>
        </pc:sldMkLst>
      </pc:sldChg>
      <pc:sldChg chg="add del">
        <pc:chgData name="LI Hongzong" userId="ac49958b-b655-4fa4-b837-6f946156a7c8" providerId="ADAL" clId="{1EA6D1CF-7BCF-43C9-ACBA-F551AFF49D51}" dt="2024-03-21T14:01:25.949" v="114" actId="47"/>
        <pc:sldMkLst>
          <pc:docMk/>
          <pc:sldMk cId="3611052533" sldId="497"/>
        </pc:sldMkLst>
      </pc:sldChg>
      <pc:sldChg chg="addSp delSp modSp add mod ord">
        <pc:chgData name="LI Hongzong" userId="ac49958b-b655-4fa4-b837-6f946156a7c8" providerId="ADAL" clId="{1EA6D1CF-7BCF-43C9-ACBA-F551AFF49D51}" dt="2024-03-29T10:08:32.644" v="8307" actId="20577"/>
        <pc:sldMkLst>
          <pc:docMk/>
          <pc:sldMk cId="796727664" sldId="498"/>
        </pc:sldMkLst>
      </pc:sldChg>
      <pc:sldChg chg="addSp modSp add mod">
        <pc:chgData name="LI Hongzong" userId="ac49958b-b655-4fa4-b837-6f946156a7c8" providerId="ADAL" clId="{1EA6D1CF-7BCF-43C9-ACBA-F551AFF49D51}" dt="2024-03-29T10:06:51.792" v="8282" actId="20577"/>
        <pc:sldMkLst>
          <pc:docMk/>
          <pc:sldMk cId="30619265" sldId="499"/>
        </pc:sldMkLst>
      </pc:sldChg>
      <pc:sldChg chg="addSp delSp modSp add mod">
        <pc:chgData name="LI Hongzong" userId="ac49958b-b655-4fa4-b837-6f946156a7c8" providerId="ADAL" clId="{1EA6D1CF-7BCF-43C9-ACBA-F551AFF49D51}" dt="2024-03-29T10:06:55.846" v="8283" actId="20577"/>
        <pc:sldMkLst>
          <pc:docMk/>
          <pc:sldMk cId="2369451619" sldId="500"/>
        </pc:sldMkLst>
      </pc:sldChg>
      <pc:sldChg chg="addSp modSp add mod">
        <pc:chgData name="LI Hongzong" userId="ac49958b-b655-4fa4-b837-6f946156a7c8" providerId="ADAL" clId="{1EA6D1CF-7BCF-43C9-ACBA-F551AFF49D51}" dt="2024-03-29T10:07:00.910" v="8285" actId="20577"/>
        <pc:sldMkLst>
          <pc:docMk/>
          <pc:sldMk cId="3667704221" sldId="501"/>
        </pc:sldMkLst>
      </pc:sldChg>
      <pc:sldChg chg="addSp modSp add mod">
        <pc:chgData name="LI Hongzong" userId="ac49958b-b655-4fa4-b837-6f946156a7c8" providerId="ADAL" clId="{1EA6D1CF-7BCF-43C9-ACBA-F551AFF49D51}" dt="2024-03-29T10:07:03.127" v="8286" actId="20577"/>
        <pc:sldMkLst>
          <pc:docMk/>
          <pc:sldMk cId="4222242206" sldId="502"/>
        </pc:sldMkLst>
      </pc:sldChg>
      <pc:sldChg chg="addSp modSp add mod">
        <pc:chgData name="LI Hongzong" userId="ac49958b-b655-4fa4-b837-6f946156a7c8" providerId="ADAL" clId="{1EA6D1CF-7BCF-43C9-ACBA-F551AFF49D51}" dt="2024-03-29T10:07:05.489" v="8287" actId="20577"/>
        <pc:sldMkLst>
          <pc:docMk/>
          <pc:sldMk cId="1065434339" sldId="503"/>
        </pc:sldMkLst>
      </pc:sldChg>
      <pc:sldChg chg="addSp modSp add mod">
        <pc:chgData name="LI Hongzong" userId="ac49958b-b655-4fa4-b837-6f946156a7c8" providerId="ADAL" clId="{1EA6D1CF-7BCF-43C9-ACBA-F551AFF49D51}" dt="2024-03-29T10:07:07.958" v="8288" actId="20577"/>
        <pc:sldMkLst>
          <pc:docMk/>
          <pc:sldMk cId="4094151586" sldId="504"/>
        </pc:sldMkLst>
      </pc:sldChg>
      <pc:sldChg chg="addSp modSp add mod">
        <pc:chgData name="LI Hongzong" userId="ac49958b-b655-4fa4-b837-6f946156a7c8" providerId="ADAL" clId="{1EA6D1CF-7BCF-43C9-ACBA-F551AFF49D51}" dt="2024-03-29T10:07:10.051" v="8289" actId="20577"/>
        <pc:sldMkLst>
          <pc:docMk/>
          <pc:sldMk cId="774677346" sldId="505"/>
        </pc:sldMkLst>
      </pc:sldChg>
      <pc:sldChg chg="addSp modSp add mod">
        <pc:chgData name="LI Hongzong" userId="ac49958b-b655-4fa4-b837-6f946156a7c8" providerId="ADAL" clId="{1EA6D1CF-7BCF-43C9-ACBA-F551AFF49D51}" dt="2024-03-29T10:07:12.286" v="8290" actId="20577"/>
        <pc:sldMkLst>
          <pc:docMk/>
          <pc:sldMk cId="541110708" sldId="506"/>
        </pc:sldMkLst>
      </pc:sldChg>
      <pc:sldChg chg="addSp modSp add mod">
        <pc:chgData name="LI Hongzong" userId="ac49958b-b655-4fa4-b837-6f946156a7c8" providerId="ADAL" clId="{1EA6D1CF-7BCF-43C9-ACBA-F551AFF49D51}" dt="2024-03-29T10:06:21.793" v="8274" actId="20577"/>
        <pc:sldMkLst>
          <pc:docMk/>
          <pc:sldMk cId="2437703638" sldId="507"/>
        </pc:sldMkLst>
      </pc:sldChg>
      <pc:sldChg chg="addSp modSp add mod">
        <pc:chgData name="LI Hongzong" userId="ac49958b-b655-4fa4-b837-6f946156a7c8" providerId="ADAL" clId="{1EA6D1CF-7BCF-43C9-ACBA-F551AFF49D51}" dt="2024-03-29T10:06:24.017" v="8275" actId="20577"/>
        <pc:sldMkLst>
          <pc:docMk/>
          <pc:sldMk cId="1337362241" sldId="508"/>
        </pc:sldMkLst>
      </pc:sldChg>
      <pc:sldChg chg="addSp modSp add mod">
        <pc:chgData name="LI Hongzong" userId="ac49958b-b655-4fa4-b837-6f946156a7c8" providerId="ADAL" clId="{1EA6D1CF-7BCF-43C9-ACBA-F551AFF49D51}" dt="2024-03-29T10:06:26.256" v="8276" actId="20577"/>
        <pc:sldMkLst>
          <pc:docMk/>
          <pc:sldMk cId="898425003" sldId="509"/>
        </pc:sldMkLst>
      </pc:sldChg>
      <pc:sldChg chg="addSp modSp add mod">
        <pc:chgData name="LI Hongzong" userId="ac49958b-b655-4fa4-b837-6f946156a7c8" providerId="ADAL" clId="{1EA6D1CF-7BCF-43C9-ACBA-F551AFF49D51}" dt="2024-03-29T10:06:29.297" v="8277" actId="20577"/>
        <pc:sldMkLst>
          <pc:docMk/>
          <pc:sldMk cId="3874427421" sldId="510"/>
        </pc:sldMkLst>
      </pc:sldChg>
      <pc:sldChg chg="addSp modSp add mod">
        <pc:chgData name="LI Hongzong" userId="ac49958b-b655-4fa4-b837-6f946156a7c8" providerId="ADAL" clId="{1EA6D1CF-7BCF-43C9-ACBA-F551AFF49D51}" dt="2024-03-29T10:06:34.114" v="8278" actId="20577"/>
        <pc:sldMkLst>
          <pc:docMk/>
          <pc:sldMk cId="3174073477" sldId="511"/>
        </pc:sldMkLst>
      </pc:sldChg>
      <pc:sldChg chg="addSp modSp add mod">
        <pc:chgData name="LI Hongzong" userId="ac49958b-b655-4fa4-b837-6f946156a7c8" providerId="ADAL" clId="{1EA6D1CF-7BCF-43C9-ACBA-F551AFF49D51}" dt="2024-03-29T10:06:36.473" v="8279" actId="20577"/>
        <pc:sldMkLst>
          <pc:docMk/>
          <pc:sldMk cId="3704641364" sldId="512"/>
        </pc:sldMkLst>
      </pc:sldChg>
      <pc:sldChg chg="addSp modSp add mod">
        <pc:chgData name="LI Hongzong" userId="ac49958b-b655-4fa4-b837-6f946156a7c8" providerId="ADAL" clId="{1EA6D1CF-7BCF-43C9-ACBA-F551AFF49D51}" dt="2024-03-29T10:06:46.063" v="8280" actId="20577"/>
        <pc:sldMkLst>
          <pc:docMk/>
          <pc:sldMk cId="1562923318" sldId="513"/>
        </pc:sldMkLst>
      </pc:sldChg>
      <pc:sldChg chg="add">
        <pc:chgData name="LI Hongzong" userId="ac49958b-b655-4fa4-b837-6f946156a7c8" providerId="ADAL" clId="{1EA6D1CF-7BCF-43C9-ACBA-F551AFF49D51}" dt="2024-03-22T08:56:11.010" v="249"/>
        <pc:sldMkLst>
          <pc:docMk/>
          <pc:sldMk cId="1847076896" sldId="514"/>
        </pc:sldMkLst>
      </pc:sldChg>
      <pc:sldChg chg="addSp delSp modSp add mod">
        <pc:chgData name="LI Hongzong" userId="ac49958b-b655-4fa4-b837-6f946156a7c8" providerId="ADAL" clId="{1EA6D1CF-7BCF-43C9-ACBA-F551AFF49D51}" dt="2024-03-29T09:50:12.487" v="8245" actId="1076"/>
        <pc:sldMkLst>
          <pc:docMk/>
          <pc:sldMk cId="1688353813" sldId="515"/>
        </pc:sldMkLst>
      </pc:sldChg>
      <pc:sldChg chg="addSp delSp modSp add mod">
        <pc:chgData name="LI Hongzong" userId="ac49958b-b655-4fa4-b837-6f946156a7c8" providerId="ADAL" clId="{1EA6D1CF-7BCF-43C9-ACBA-F551AFF49D51}" dt="2024-03-29T09:50:03.822" v="8243" actId="20577"/>
        <pc:sldMkLst>
          <pc:docMk/>
          <pc:sldMk cId="3321173846" sldId="516"/>
        </pc:sldMkLst>
      </pc:sldChg>
      <pc:sldChg chg="addSp modSp add mod">
        <pc:chgData name="LI Hongzong" userId="ac49958b-b655-4fa4-b837-6f946156a7c8" providerId="ADAL" clId="{1EA6D1CF-7BCF-43C9-ACBA-F551AFF49D51}" dt="2024-03-29T09:49:53.245" v="8240" actId="1076"/>
        <pc:sldMkLst>
          <pc:docMk/>
          <pc:sldMk cId="2907889574" sldId="517"/>
        </pc:sldMkLst>
      </pc:sldChg>
      <pc:sldChg chg="addSp delSp modSp add mod">
        <pc:chgData name="LI Hongzong" userId="ac49958b-b655-4fa4-b837-6f946156a7c8" providerId="ADAL" clId="{1EA6D1CF-7BCF-43C9-ACBA-F551AFF49D51}" dt="2024-03-29T09:49:45.390" v="8238" actId="1076"/>
        <pc:sldMkLst>
          <pc:docMk/>
          <pc:sldMk cId="3320331165" sldId="518"/>
        </pc:sldMkLst>
      </pc:sldChg>
      <pc:sldChg chg="add del">
        <pc:chgData name="LI Hongzong" userId="ac49958b-b655-4fa4-b837-6f946156a7c8" providerId="ADAL" clId="{1EA6D1CF-7BCF-43C9-ACBA-F551AFF49D51}" dt="2024-03-22T09:09:19.586" v="322"/>
        <pc:sldMkLst>
          <pc:docMk/>
          <pc:sldMk cId="387100043" sldId="519"/>
        </pc:sldMkLst>
      </pc:sldChg>
      <pc:sldChg chg="addSp delSp modSp add mod">
        <pc:chgData name="LI Hongzong" userId="ac49958b-b655-4fa4-b837-6f946156a7c8" providerId="ADAL" clId="{1EA6D1CF-7BCF-43C9-ACBA-F551AFF49D51}" dt="2024-03-29T09:49:30.159" v="8235" actId="14100"/>
        <pc:sldMkLst>
          <pc:docMk/>
          <pc:sldMk cId="3195430702" sldId="519"/>
        </pc:sldMkLst>
      </pc:sldChg>
      <pc:sldChg chg="addSp modSp add mod">
        <pc:chgData name="LI Hongzong" userId="ac49958b-b655-4fa4-b837-6f946156a7c8" providerId="ADAL" clId="{1EA6D1CF-7BCF-43C9-ACBA-F551AFF49D51}" dt="2024-03-29T10:06:48.615" v="8281" actId="20577"/>
        <pc:sldMkLst>
          <pc:docMk/>
          <pc:sldMk cId="1173255395" sldId="520"/>
        </pc:sldMkLst>
      </pc:sldChg>
      <pc:sldChg chg="add del">
        <pc:chgData name="LI Hongzong" userId="ac49958b-b655-4fa4-b837-6f946156a7c8" providerId="ADAL" clId="{1EA6D1CF-7BCF-43C9-ACBA-F551AFF49D51}" dt="2024-03-22T09:11:07.227" v="361" actId="47"/>
        <pc:sldMkLst>
          <pc:docMk/>
          <pc:sldMk cId="3404225540" sldId="520"/>
        </pc:sldMkLst>
      </pc:sldChg>
      <pc:sldChg chg="addSp modSp add mod">
        <pc:chgData name="LI Hongzong" userId="ac49958b-b655-4fa4-b837-6f946156a7c8" providerId="ADAL" clId="{1EA6D1CF-7BCF-43C9-ACBA-F551AFF49D51}" dt="2024-03-29T10:07:31.021" v="8293" actId="1076"/>
        <pc:sldMkLst>
          <pc:docMk/>
          <pc:sldMk cId="392598842" sldId="521"/>
        </pc:sldMkLst>
      </pc:sldChg>
      <pc:sldChg chg="add del">
        <pc:chgData name="LI Hongzong" userId="ac49958b-b655-4fa4-b837-6f946156a7c8" providerId="ADAL" clId="{1EA6D1CF-7BCF-43C9-ACBA-F551AFF49D51}" dt="2024-03-22T09:13:41.672" v="384" actId="47"/>
        <pc:sldMkLst>
          <pc:docMk/>
          <pc:sldMk cId="420344942" sldId="521"/>
        </pc:sldMkLst>
      </pc:sldChg>
      <pc:sldChg chg="add del">
        <pc:chgData name="LI Hongzong" userId="ac49958b-b655-4fa4-b837-6f946156a7c8" providerId="ADAL" clId="{1EA6D1CF-7BCF-43C9-ACBA-F551AFF49D51}" dt="2024-03-22T09:13:41.672" v="384" actId="47"/>
        <pc:sldMkLst>
          <pc:docMk/>
          <pc:sldMk cId="3426780612" sldId="522"/>
        </pc:sldMkLst>
      </pc:sldChg>
      <pc:sldChg chg="addSp modSp add mod">
        <pc:chgData name="LI Hongzong" userId="ac49958b-b655-4fa4-b837-6f946156a7c8" providerId="ADAL" clId="{1EA6D1CF-7BCF-43C9-ACBA-F551AFF49D51}" dt="2024-03-29T10:07:44.059" v="8296" actId="1076"/>
        <pc:sldMkLst>
          <pc:docMk/>
          <pc:sldMk cId="3864420287" sldId="522"/>
        </pc:sldMkLst>
      </pc:sldChg>
      <pc:sldChg chg="addSp modSp add mod">
        <pc:chgData name="LI Hongzong" userId="ac49958b-b655-4fa4-b837-6f946156a7c8" providerId="ADAL" clId="{1EA6D1CF-7BCF-43C9-ACBA-F551AFF49D51}" dt="2024-03-29T10:08:14.219" v="8299" actId="1076"/>
        <pc:sldMkLst>
          <pc:docMk/>
          <pc:sldMk cId="2727889837" sldId="523"/>
        </pc:sldMkLst>
      </pc:sldChg>
      <pc:sldChg chg="addSp modSp add mod">
        <pc:chgData name="LI Hongzong" userId="ac49958b-b655-4fa4-b837-6f946156a7c8" providerId="ADAL" clId="{1EA6D1CF-7BCF-43C9-ACBA-F551AFF49D51}" dt="2024-03-29T10:08:16.459" v="8300" actId="20577"/>
        <pc:sldMkLst>
          <pc:docMk/>
          <pc:sldMk cId="1707913042" sldId="524"/>
        </pc:sldMkLst>
      </pc:sldChg>
      <pc:sldChg chg="addSp modSp add mod">
        <pc:chgData name="LI Hongzong" userId="ac49958b-b655-4fa4-b837-6f946156a7c8" providerId="ADAL" clId="{1EA6D1CF-7BCF-43C9-ACBA-F551AFF49D51}" dt="2024-03-29T10:08:19.516" v="8301" actId="20577"/>
        <pc:sldMkLst>
          <pc:docMk/>
          <pc:sldMk cId="209594736" sldId="525"/>
        </pc:sldMkLst>
      </pc:sldChg>
      <pc:sldChg chg="addSp modSp add mod">
        <pc:chgData name="LI Hongzong" userId="ac49958b-b655-4fa4-b837-6f946156a7c8" providerId="ADAL" clId="{1EA6D1CF-7BCF-43C9-ACBA-F551AFF49D51}" dt="2024-03-29T10:08:21.732" v="8302" actId="20577"/>
        <pc:sldMkLst>
          <pc:docMk/>
          <pc:sldMk cId="2329232929" sldId="526"/>
        </pc:sldMkLst>
      </pc:sldChg>
      <pc:sldChg chg="addSp modSp add mod">
        <pc:chgData name="LI Hongzong" userId="ac49958b-b655-4fa4-b837-6f946156a7c8" providerId="ADAL" clId="{1EA6D1CF-7BCF-43C9-ACBA-F551AFF49D51}" dt="2024-03-29T10:08:23.798" v="8303" actId="20577"/>
        <pc:sldMkLst>
          <pc:docMk/>
          <pc:sldMk cId="788996461" sldId="527"/>
        </pc:sldMkLst>
      </pc:sldChg>
      <pc:sldChg chg="addSp modSp add mod">
        <pc:chgData name="LI Hongzong" userId="ac49958b-b655-4fa4-b837-6f946156a7c8" providerId="ADAL" clId="{1EA6D1CF-7BCF-43C9-ACBA-F551AFF49D51}" dt="2024-03-29T10:08:26.003" v="8304" actId="20577"/>
        <pc:sldMkLst>
          <pc:docMk/>
          <pc:sldMk cId="4228785174" sldId="528"/>
        </pc:sldMkLst>
      </pc:sldChg>
      <pc:sldChg chg="addSp modSp add mod">
        <pc:chgData name="LI Hongzong" userId="ac49958b-b655-4fa4-b837-6f946156a7c8" providerId="ADAL" clId="{1EA6D1CF-7BCF-43C9-ACBA-F551AFF49D51}" dt="2024-03-29T10:08:27.939" v="8305" actId="20577"/>
        <pc:sldMkLst>
          <pc:docMk/>
          <pc:sldMk cId="2914466725" sldId="529"/>
        </pc:sldMkLst>
      </pc:sldChg>
      <pc:sldChg chg="addSp modSp add mod">
        <pc:chgData name="LI Hongzong" userId="ac49958b-b655-4fa4-b837-6f946156a7c8" providerId="ADAL" clId="{1EA6D1CF-7BCF-43C9-ACBA-F551AFF49D51}" dt="2024-03-29T10:08:30.117" v="8306" actId="20577"/>
        <pc:sldMkLst>
          <pc:docMk/>
          <pc:sldMk cId="899434186" sldId="530"/>
        </pc:sldMkLst>
      </pc:sldChg>
      <pc:sldChg chg="addSp modSp add mod modAnim">
        <pc:chgData name="LI Hongzong" userId="ac49958b-b655-4fa4-b837-6f946156a7c8" providerId="ADAL" clId="{1EA6D1CF-7BCF-43C9-ACBA-F551AFF49D51}" dt="2024-03-29T10:18:30.365" v="8402" actId="1076"/>
        <pc:sldMkLst>
          <pc:docMk/>
          <pc:sldMk cId="1189121588" sldId="531"/>
        </pc:sldMkLst>
      </pc:sldChg>
      <pc:sldChg chg="add del">
        <pc:chgData name="LI Hongzong" userId="ac49958b-b655-4fa4-b837-6f946156a7c8" providerId="ADAL" clId="{1EA6D1CF-7BCF-43C9-ACBA-F551AFF49D51}" dt="2024-03-22T09:16:21.166" v="440" actId="47"/>
        <pc:sldMkLst>
          <pc:docMk/>
          <pc:sldMk cId="2411270091" sldId="531"/>
        </pc:sldMkLst>
      </pc:sldChg>
      <pc:sldChg chg="addSp delSp modSp add mod modNotesTx">
        <pc:chgData name="LI Hongzong" userId="ac49958b-b655-4fa4-b837-6f946156a7c8" providerId="ADAL" clId="{1EA6D1CF-7BCF-43C9-ACBA-F551AFF49D51}" dt="2024-03-29T10:08:35.428" v="8308" actId="20577"/>
        <pc:sldMkLst>
          <pc:docMk/>
          <pc:sldMk cId="2300423232" sldId="532"/>
        </pc:sldMkLst>
      </pc:sldChg>
      <pc:sldChg chg="addSp delSp modSp add mod modNotesTx">
        <pc:chgData name="LI Hongzong" userId="ac49958b-b655-4fa4-b837-6f946156a7c8" providerId="ADAL" clId="{1EA6D1CF-7BCF-43C9-ACBA-F551AFF49D51}" dt="2024-03-29T10:08:38.620" v="8309" actId="20577"/>
        <pc:sldMkLst>
          <pc:docMk/>
          <pc:sldMk cId="2463335583" sldId="533"/>
        </pc:sldMkLst>
      </pc:sldChg>
      <pc:sldChg chg="addSp delSp modSp add mod modNotesTx">
        <pc:chgData name="LI Hongzong" userId="ac49958b-b655-4fa4-b837-6f946156a7c8" providerId="ADAL" clId="{1EA6D1CF-7BCF-43C9-ACBA-F551AFF49D51}" dt="2024-03-29T10:08:41.612" v="8310" actId="20577"/>
        <pc:sldMkLst>
          <pc:docMk/>
          <pc:sldMk cId="3816444585" sldId="534"/>
        </pc:sldMkLst>
      </pc:sldChg>
      <pc:sldChg chg="addSp delSp modSp add mod">
        <pc:chgData name="LI Hongzong" userId="ac49958b-b655-4fa4-b837-6f946156a7c8" providerId="ADAL" clId="{1EA6D1CF-7BCF-43C9-ACBA-F551AFF49D51}" dt="2024-03-29T10:08:43.589" v="8311" actId="20577"/>
        <pc:sldMkLst>
          <pc:docMk/>
          <pc:sldMk cId="1645479320" sldId="535"/>
        </pc:sldMkLst>
      </pc:sldChg>
      <pc:sldChg chg="addSp modSp add mod">
        <pc:chgData name="LI Hongzong" userId="ac49958b-b655-4fa4-b837-6f946156a7c8" providerId="ADAL" clId="{1EA6D1CF-7BCF-43C9-ACBA-F551AFF49D51}" dt="2024-03-29T10:05:57.858" v="8272" actId="20577"/>
        <pc:sldMkLst>
          <pc:docMk/>
          <pc:sldMk cId="290655204" sldId="536"/>
        </pc:sldMkLst>
      </pc:sldChg>
      <pc:sldChg chg="addSp modSp add mod">
        <pc:chgData name="LI Hongzong" userId="ac49958b-b655-4fa4-b837-6f946156a7c8" providerId="ADAL" clId="{1EA6D1CF-7BCF-43C9-ACBA-F551AFF49D51}" dt="2024-03-29T10:05:54.897" v="8271" actId="20577"/>
        <pc:sldMkLst>
          <pc:docMk/>
          <pc:sldMk cId="2790228409" sldId="537"/>
        </pc:sldMkLst>
      </pc:sldChg>
      <pc:sldChg chg="addSp delSp modSp add mod">
        <pc:chgData name="LI Hongzong" userId="ac49958b-b655-4fa4-b837-6f946156a7c8" providerId="ADAL" clId="{1EA6D1CF-7BCF-43C9-ACBA-F551AFF49D51}" dt="2024-03-29T10:05:52.242" v="8270" actId="20577"/>
        <pc:sldMkLst>
          <pc:docMk/>
          <pc:sldMk cId="1993938528" sldId="538"/>
        </pc:sldMkLst>
      </pc:sldChg>
      <pc:sldChg chg="addSp modSp add mod">
        <pc:chgData name="LI Hongzong" userId="ac49958b-b655-4fa4-b837-6f946156a7c8" providerId="ADAL" clId="{1EA6D1CF-7BCF-43C9-ACBA-F551AFF49D51}" dt="2024-03-29T10:05:48.762" v="8269" actId="20577"/>
        <pc:sldMkLst>
          <pc:docMk/>
          <pc:sldMk cId="2751694771" sldId="539"/>
        </pc:sldMkLst>
      </pc:sldChg>
      <pc:sldChg chg="addSp delSp modSp add mod">
        <pc:chgData name="LI Hongzong" userId="ac49958b-b655-4fa4-b837-6f946156a7c8" providerId="ADAL" clId="{1EA6D1CF-7BCF-43C9-ACBA-F551AFF49D51}" dt="2024-03-29T10:05:42.907" v="8268" actId="20577"/>
        <pc:sldMkLst>
          <pc:docMk/>
          <pc:sldMk cId="936414254" sldId="540"/>
        </pc:sldMkLst>
      </pc:sldChg>
      <pc:sldChg chg="addSp delSp modSp add mod">
        <pc:chgData name="LI Hongzong" userId="ac49958b-b655-4fa4-b837-6f946156a7c8" providerId="ADAL" clId="{1EA6D1CF-7BCF-43C9-ACBA-F551AFF49D51}" dt="2024-03-29T10:05:40.426" v="8267" actId="20577"/>
        <pc:sldMkLst>
          <pc:docMk/>
          <pc:sldMk cId="2354763359" sldId="541"/>
        </pc:sldMkLst>
      </pc:sldChg>
      <pc:sldChg chg="addSp delSp modSp add mod modNotesTx">
        <pc:chgData name="LI Hongzong" userId="ac49958b-b655-4fa4-b837-6f946156a7c8" providerId="ADAL" clId="{1EA6D1CF-7BCF-43C9-ACBA-F551AFF49D51}" dt="2024-03-29T10:05:36.785" v="8266" actId="20577"/>
        <pc:sldMkLst>
          <pc:docMk/>
          <pc:sldMk cId="1988160755" sldId="542"/>
        </pc:sldMkLst>
      </pc:sldChg>
      <pc:sldChg chg="delSp modSp add mod modNotesTx">
        <pc:chgData name="LI Hongzong" userId="ac49958b-b655-4fa4-b837-6f946156a7c8" providerId="ADAL" clId="{1EA6D1CF-7BCF-43C9-ACBA-F551AFF49D51}" dt="2024-03-29T10:05:31.802" v="8265" actId="20577"/>
        <pc:sldMkLst>
          <pc:docMk/>
          <pc:sldMk cId="2207397264" sldId="543"/>
        </pc:sldMkLst>
      </pc:sldChg>
      <pc:sldChg chg="addSp delSp modSp add mod">
        <pc:chgData name="LI Hongzong" userId="ac49958b-b655-4fa4-b837-6f946156a7c8" providerId="ADAL" clId="{1EA6D1CF-7BCF-43C9-ACBA-F551AFF49D51}" dt="2024-03-29T10:05:28.861" v="8264" actId="20577"/>
        <pc:sldMkLst>
          <pc:docMk/>
          <pc:sldMk cId="806529866" sldId="544"/>
        </pc:sldMkLst>
      </pc:sldChg>
      <pc:sldChg chg="addSp delSp modSp add mod">
        <pc:chgData name="LI Hongzong" userId="ac49958b-b655-4fa4-b837-6f946156a7c8" providerId="ADAL" clId="{1EA6D1CF-7BCF-43C9-ACBA-F551AFF49D51}" dt="2024-03-29T10:05:26.532" v="8263" actId="20577"/>
        <pc:sldMkLst>
          <pc:docMk/>
          <pc:sldMk cId="3909638971" sldId="545"/>
        </pc:sldMkLst>
      </pc:sldChg>
      <pc:sldChg chg="addSp delSp modSp add mod">
        <pc:chgData name="LI Hongzong" userId="ac49958b-b655-4fa4-b837-6f946156a7c8" providerId="ADAL" clId="{1EA6D1CF-7BCF-43C9-ACBA-F551AFF49D51}" dt="2024-03-29T10:05:24.765" v="8262" actId="20577"/>
        <pc:sldMkLst>
          <pc:docMk/>
          <pc:sldMk cId="2198664435" sldId="546"/>
        </pc:sldMkLst>
      </pc:sldChg>
      <pc:sldChg chg="addSp modSp add mod">
        <pc:chgData name="LI Hongzong" userId="ac49958b-b655-4fa4-b837-6f946156a7c8" providerId="ADAL" clId="{1EA6D1CF-7BCF-43C9-ACBA-F551AFF49D51}" dt="2024-03-29T10:05:16.530" v="8261" actId="20577"/>
        <pc:sldMkLst>
          <pc:docMk/>
          <pc:sldMk cId="117524543" sldId="547"/>
        </pc:sldMkLst>
      </pc:sldChg>
      <pc:sldChg chg="add del">
        <pc:chgData name="LI Hongzong" userId="ac49958b-b655-4fa4-b837-6f946156a7c8" providerId="ADAL" clId="{1EA6D1CF-7BCF-43C9-ACBA-F551AFF49D51}" dt="2024-03-29T08:22:11.970" v="7886" actId="47"/>
        <pc:sldMkLst>
          <pc:docMk/>
          <pc:sldMk cId="727842565" sldId="548"/>
        </pc:sldMkLst>
      </pc:sldChg>
    </pc:docChg>
  </pc:docChgLst>
  <pc:docChgLst>
    <pc:chgData name="LI Hongzong" userId="ac49958b-b655-4fa4-b837-6f946156a7c8" providerId="ADAL" clId="{C9CB22B6-6DAF-4CD2-9C80-E5CFACE28615}"/>
    <pc:docChg chg="modSld">
      <pc:chgData name="LI Hongzong" userId="ac49958b-b655-4fa4-b837-6f946156a7c8" providerId="ADAL" clId="{C9CB22B6-6DAF-4CD2-9C80-E5CFACE28615}" dt="2024-08-22T15:43:14.634" v="22" actId="20577"/>
      <pc:docMkLst>
        <pc:docMk/>
      </pc:docMkLst>
      <pc:sldChg chg="modSp mod">
        <pc:chgData name="LI Hongzong" userId="ac49958b-b655-4fa4-b837-6f946156a7c8" providerId="ADAL" clId="{C9CB22B6-6DAF-4CD2-9C80-E5CFACE28615}" dt="2024-08-22T15:43:14.634" v="22" actId="20577"/>
        <pc:sldMkLst>
          <pc:docMk/>
          <pc:sldMk cId="1615307222" sldId="390"/>
        </pc:sldMkLst>
      </pc:sldChg>
    </pc:docChg>
  </pc:docChgLst>
  <pc:docChgLst>
    <pc:chgData name="LI Hongzong" userId="ac49958b-b655-4fa4-b837-6f946156a7c8" providerId="ADAL" clId="{4721EEC1-4CD9-4742-824D-4D8ECF8037CC}"/>
    <pc:docChg chg="undo custSel addSld delSld modSld">
      <pc:chgData name="LI Hongzong" userId="ac49958b-b655-4fa4-b837-6f946156a7c8" providerId="ADAL" clId="{4721EEC1-4CD9-4742-824D-4D8ECF8037CC}" dt="2024-12-29T14:40:41.815" v="2875" actId="1076"/>
      <pc:docMkLst>
        <pc:docMk/>
      </pc:docMkLst>
      <pc:sldChg chg="addSp delSp modSp mod">
        <pc:chgData name="LI Hongzong" userId="ac49958b-b655-4fa4-b837-6f946156a7c8" providerId="ADAL" clId="{4721EEC1-4CD9-4742-824D-4D8ECF8037CC}" dt="2024-12-29T14:40:41.815" v="2875" actId="1076"/>
        <pc:sldMkLst>
          <pc:docMk/>
          <pc:sldMk cId="1615307222" sldId="390"/>
        </pc:sldMkLst>
        <pc:spChg chg="mod">
          <ac:chgData name="LI Hongzong" userId="ac49958b-b655-4fa4-b837-6f946156a7c8" providerId="ADAL" clId="{4721EEC1-4CD9-4742-824D-4D8ECF8037CC}" dt="2024-12-29T14:35:35.211" v="2803" actId="1076"/>
          <ac:spMkLst>
            <pc:docMk/>
            <pc:sldMk cId="1615307222" sldId="390"/>
            <ac:spMk id="3" creationId="{58975F78-C302-4BC7-8697-9F350DD5534E}"/>
          </ac:spMkLst>
        </pc:spChg>
        <pc:spChg chg="mod">
          <ac:chgData name="LI Hongzong" userId="ac49958b-b655-4fa4-b837-6f946156a7c8" providerId="ADAL" clId="{4721EEC1-4CD9-4742-824D-4D8ECF8037CC}" dt="2024-12-29T14:39:51.861" v="2869" actId="20577"/>
          <ac:spMkLst>
            <pc:docMk/>
            <pc:sldMk cId="1615307222" sldId="390"/>
            <ac:spMk id="4" creationId="{BFDB28CA-1E94-4F41-BAB2-12DA698A01C7}"/>
          </ac:spMkLst>
        </pc:spChg>
        <pc:spChg chg="mod">
          <ac:chgData name="LI Hongzong" userId="ac49958b-b655-4fa4-b837-6f946156a7c8" providerId="ADAL" clId="{4721EEC1-4CD9-4742-824D-4D8ECF8037CC}" dt="2024-10-25T12:44:09.973" v="58" actId="20577"/>
          <ac:spMkLst>
            <pc:docMk/>
            <pc:sldMk cId="1615307222" sldId="390"/>
            <ac:spMk id="7" creationId="{E11148D2-DE58-912B-CE53-C92B5E8EA4AB}"/>
          </ac:spMkLst>
        </pc:spChg>
      </pc:sldChg>
      <pc:sldChg chg="modSp mod">
        <pc:chgData name="LI Hongzong" userId="ac49958b-b655-4fa4-b837-6f946156a7c8" providerId="ADAL" clId="{4721EEC1-4CD9-4742-824D-4D8ECF8037CC}" dt="2024-10-25T13:49:20.233" v="408" actId="2711"/>
        <pc:sldMkLst>
          <pc:docMk/>
          <pc:sldMk cId="3326953466" sldId="392"/>
        </pc:sldMkLst>
        <pc:spChg chg="mod">
          <ac:chgData name="LI Hongzong" userId="ac49958b-b655-4fa4-b837-6f946156a7c8" providerId="ADAL" clId="{4721EEC1-4CD9-4742-824D-4D8ECF8037CC}" dt="2024-10-25T13:49:20.233" v="408" actId="2711"/>
          <ac:spMkLst>
            <pc:docMk/>
            <pc:sldMk cId="3326953466" sldId="392"/>
            <ac:spMk id="7" creationId="{E7C83185-09D1-4567-8331-E19BC0B8AB2B}"/>
          </ac:spMkLst>
        </pc:spChg>
      </pc:sldChg>
      <pc:sldChg chg="del">
        <pc:chgData name="LI Hongzong" userId="ac49958b-b655-4fa4-b837-6f946156a7c8" providerId="ADAL" clId="{4721EEC1-4CD9-4742-824D-4D8ECF8037CC}" dt="2024-10-25T13:49:30.424" v="409" actId="2696"/>
        <pc:sldMkLst>
          <pc:docMk/>
          <pc:sldMk cId="259278475" sldId="484"/>
        </pc:sldMkLst>
      </pc:sldChg>
      <pc:sldChg chg="addSp delSp modSp mod modNotesTx">
        <pc:chgData name="LI Hongzong" userId="ac49958b-b655-4fa4-b837-6f946156a7c8" providerId="ADAL" clId="{4721EEC1-4CD9-4742-824D-4D8ECF8037CC}" dt="2024-12-13T16:25:09.468" v="2716" actId="114"/>
        <pc:sldMkLst>
          <pc:docMk/>
          <pc:sldMk cId="2811745174" sldId="487"/>
        </pc:sldMkLst>
      </pc:sldChg>
      <pc:sldChg chg="addSp delSp modSp add del mod">
        <pc:chgData name="LI Hongzong" userId="ac49958b-b655-4fa4-b837-6f946156a7c8" providerId="ADAL" clId="{4721EEC1-4CD9-4742-824D-4D8ECF8037CC}" dt="2024-11-27T15:15:55.767" v="2174"/>
        <pc:sldMkLst>
          <pc:docMk/>
          <pc:sldMk cId="2845975111" sldId="497"/>
        </pc:sldMkLst>
      </pc:sldChg>
      <pc:sldChg chg="add del">
        <pc:chgData name="LI Hongzong" userId="ac49958b-b655-4fa4-b837-6f946156a7c8" providerId="ADAL" clId="{4721EEC1-4CD9-4742-824D-4D8ECF8037CC}" dt="2024-11-27T15:23:16.299" v="2211" actId="2696"/>
        <pc:sldMkLst>
          <pc:docMk/>
          <pc:sldMk cId="796727664" sldId="498"/>
        </pc:sldMkLst>
      </pc:sldChg>
      <pc:sldChg chg="modSp add del mod">
        <pc:chgData name="LI Hongzong" userId="ac49958b-b655-4fa4-b837-6f946156a7c8" providerId="ADAL" clId="{4721EEC1-4CD9-4742-824D-4D8ECF8037CC}" dt="2024-11-27T15:15:30.103" v="2170" actId="2696"/>
        <pc:sldMkLst>
          <pc:docMk/>
          <pc:sldMk cId="2369451619" sldId="500"/>
        </pc:sldMkLst>
      </pc:sldChg>
      <pc:sldChg chg="add del">
        <pc:chgData name="LI Hongzong" userId="ac49958b-b655-4fa4-b837-6f946156a7c8" providerId="ADAL" clId="{4721EEC1-4CD9-4742-824D-4D8ECF8037CC}" dt="2024-11-27T15:15:55.767" v="2174"/>
        <pc:sldMkLst>
          <pc:docMk/>
          <pc:sldMk cId="3667704221" sldId="501"/>
        </pc:sldMkLst>
      </pc:sldChg>
      <pc:sldChg chg="add del">
        <pc:chgData name="LI Hongzong" userId="ac49958b-b655-4fa4-b837-6f946156a7c8" providerId="ADAL" clId="{4721EEC1-4CD9-4742-824D-4D8ECF8037CC}" dt="2024-11-27T15:15:55.767" v="2174"/>
        <pc:sldMkLst>
          <pc:docMk/>
          <pc:sldMk cId="4222242206" sldId="502"/>
        </pc:sldMkLst>
      </pc:sldChg>
      <pc:sldChg chg="addSp delSp modSp mod">
        <pc:chgData name="LI Hongzong" userId="ac49958b-b655-4fa4-b837-6f946156a7c8" providerId="ADAL" clId="{4721EEC1-4CD9-4742-824D-4D8ECF8037CC}" dt="2024-12-14T02:58:50.830" v="2793" actId="20577"/>
        <pc:sldMkLst>
          <pc:docMk/>
          <pc:sldMk cId="1847076896" sldId="514"/>
        </pc:sldMkLst>
      </pc:sldChg>
      <pc:sldChg chg="addSp delSp modSp add del mod">
        <pc:chgData name="LI Hongzong" userId="ac49958b-b655-4fa4-b837-6f946156a7c8" providerId="ADAL" clId="{4721EEC1-4CD9-4742-824D-4D8ECF8037CC}" dt="2024-11-27T15:18:59.022" v="2188"/>
        <pc:sldMkLst>
          <pc:docMk/>
          <pc:sldMk cId="3321173846" sldId="516"/>
        </pc:sldMkLst>
      </pc:sldChg>
      <pc:sldChg chg="modSp add del mod">
        <pc:chgData name="LI Hongzong" userId="ac49958b-b655-4fa4-b837-6f946156a7c8" providerId="ADAL" clId="{4721EEC1-4CD9-4742-824D-4D8ECF8037CC}" dt="2024-11-27T15:17:13.068" v="2181" actId="20577"/>
        <pc:sldMkLst>
          <pc:docMk/>
          <pc:sldMk cId="3195430702" sldId="519"/>
        </pc:sldMkLst>
      </pc:sldChg>
      <pc:sldChg chg="addSp modSp add del modAnim">
        <pc:chgData name="LI Hongzong" userId="ac49958b-b655-4fa4-b837-6f946156a7c8" providerId="ADAL" clId="{4721EEC1-4CD9-4742-824D-4D8ECF8037CC}" dt="2024-10-25T15:16:24.122" v="1237" actId="20577"/>
        <pc:sldMkLst>
          <pc:docMk/>
          <pc:sldMk cId="1189121588" sldId="531"/>
        </pc:sldMkLst>
      </pc:sldChg>
      <pc:sldChg chg="add del">
        <pc:chgData name="LI Hongzong" userId="ac49958b-b655-4fa4-b837-6f946156a7c8" providerId="ADAL" clId="{4721EEC1-4CD9-4742-824D-4D8ECF8037CC}" dt="2024-11-27T15:23:17" v="2212" actId="2696"/>
        <pc:sldMkLst>
          <pc:docMk/>
          <pc:sldMk cId="2300423232" sldId="532"/>
        </pc:sldMkLst>
      </pc:sldChg>
      <pc:sldChg chg="addSp delSp modSp add del mod">
        <pc:chgData name="LI Hongzong" userId="ac49958b-b655-4fa4-b837-6f946156a7c8" providerId="ADAL" clId="{4721EEC1-4CD9-4742-824D-4D8ECF8037CC}" dt="2024-11-27T15:27:41.493" v="2249"/>
        <pc:sldMkLst>
          <pc:docMk/>
          <pc:sldMk cId="936414254" sldId="540"/>
        </pc:sldMkLst>
      </pc:sldChg>
      <pc:sldChg chg="add del">
        <pc:chgData name="LI Hongzong" userId="ac49958b-b655-4fa4-b837-6f946156a7c8" providerId="ADAL" clId="{4721EEC1-4CD9-4742-824D-4D8ECF8037CC}" dt="2024-11-27T15:23:18.557" v="2214" actId="2696"/>
        <pc:sldMkLst>
          <pc:docMk/>
          <pc:sldMk cId="2207397264" sldId="543"/>
        </pc:sldMkLst>
      </pc:sldChg>
      <pc:sldChg chg="add del">
        <pc:chgData name="LI Hongzong" userId="ac49958b-b655-4fa4-b837-6f946156a7c8" providerId="ADAL" clId="{4721EEC1-4CD9-4742-824D-4D8ECF8037CC}" dt="2024-11-27T15:23:19.690" v="2215" actId="2696"/>
        <pc:sldMkLst>
          <pc:docMk/>
          <pc:sldMk cId="2198664435" sldId="546"/>
        </pc:sldMkLst>
      </pc:sldChg>
      <pc:sldChg chg="del">
        <pc:chgData name="LI Hongzong" userId="ac49958b-b655-4fa4-b837-6f946156a7c8" providerId="ADAL" clId="{4721EEC1-4CD9-4742-824D-4D8ECF8037CC}" dt="2024-10-25T13:08:56.984" v="195" actId="2696"/>
        <pc:sldMkLst>
          <pc:docMk/>
          <pc:sldMk cId="212550681" sldId="550"/>
        </pc:sldMkLst>
      </pc:sldChg>
      <pc:sldChg chg="addSp delSp modSp add mod modNotesTx">
        <pc:chgData name="LI Hongzong" userId="ac49958b-b655-4fa4-b837-6f946156a7c8" providerId="ADAL" clId="{4721EEC1-4CD9-4742-824D-4D8ECF8037CC}" dt="2024-10-27T07:05:02.442" v="2021" actId="1076"/>
        <pc:sldMkLst>
          <pc:docMk/>
          <pc:sldMk cId="1261810409" sldId="621"/>
        </pc:sldMkLst>
      </pc:sldChg>
      <pc:sldChg chg="addSp delSp modSp add mod delAnim modAnim modNotesTx">
        <pc:chgData name="LI Hongzong" userId="ac49958b-b655-4fa4-b837-6f946156a7c8" providerId="ADAL" clId="{4721EEC1-4CD9-4742-824D-4D8ECF8037CC}" dt="2024-11-27T15:12:45.149" v="2117"/>
        <pc:sldMkLst>
          <pc:docMk/>
          <pc:sldMk cId="2671058366" sldId="631"/>
        </pc:sldMkLst>
      </pc:sldChg>
      <pc:sldChg chg="del">
        <pc:chgData name="LI Hongzong" userId="ac49958b-b655-4fa4-b837-6f946156a7c8" providerId="ADAL" clId="{4721EEC1-4CD9-4742-824D-4D8ECF8037CC}" dt="2024-10-25T13:19:03.551" v="204" actId="2696"/>
        <pc:sldMkLst>
          <pc:docMk/>
          <pc:sldMk cId="3896439483" sldId="633"/>
        </pc:sldMkLst>
      </pc:sldChg>
      <pc:sldChg chg="addSp delSp modSp add del mod">
        <pc:chgData name="LI Hongzong" userId="ac49958b-b655-4fa4-b837-6f946156a7c8" providerId="ADAL" clId="{4721EEC1-4CD9-4742-824D-4D8ECF8037CC}" dt="2024-11-27T15:21:37.646" v="2210" actId="20577"/>
        <pc:sldMkLst>
          <pc:docMk/>
          <pc:sldMk cId="368788545" sldId="636"/>
        </pc:sldMkLst>
      </pc:sldChg>
      <pc:sldChg chg="addSp modSp add mod">
        <pc:chgData name="LI Hongzong" userId="ac49958b-b655-4fa4-b837-6f946156a7c8" providerId="ADAL" clId="{4721EEC1-4CD9-4742-824D-4D8ECF8037CC}" dt="2024-12-14T00:13:51.347" v="2791" actId="20577"/>
        <pc:sldMkLst>
          <pc:docMk/>
          <pc:sldMk cId="909729142" sldId="637"/>
        </pc:sldMkLst>
      </pc:sldChg>
      <pc:sldChg chg="addSp delSp modSp add mod">
        <pc:chgData name="LI Hongzong" userId="ac49958b-b655-4fa4-b837-6f946156a7c8" providerId="ADAL" clId="{4721EEC1-4CD9-4742-824D-4D8ECF8037CC}" dt="2024-12-13T16:36:09.692" v="2783" actId="114"/>
        <pc:sldMkLst>
          <pc:docMk/>
          <pc:sldMk cId="2614691419" sldId="638"/>
        </pc:sldMkLst>
      </pc:sldChg>
      <pc:sldChg chg="addSp delSp modSp add mod modAnim">
        <pc:chgData name="LI Hongzong" userId="ac49958b-b655-4fa4-b837-6f946156a7c8" providerId="ADAL" clId="{4721EEC1-4CD9-4742-824D-4D8ECF8037CC}" dt="2024-11-27T15:14:50.678" v="2168" actId="1076"/>
        <pc:sldMkLst>
          <pc:docMk/>
          <pc:sldMk cId="1794781130" sldId="639"/>
        </pc:sldMkLst>
      </pc:sldChg>
      <pc:sldChg chg="addSp delSp modSp add mod">
        <pc:chgData name="LI Hongzong" userId="ac49958b-b655-4fa4-b837-6f946156a7c8" providerId="ADAL" clId="{4721EEC1-4CD9-4742-824D-4D8ECF8037CC}" dt="2024-12-13T16:34:19.395" v="2781" actId="20577"/>
        <pc:sldMkLst>
          <pc:docMk/>
          <pc:sldMk cId="3820469915" sldId="640"/>
        </pc:sldMkLst>
      </pc:sldChg>
      <pc:sldChg chg="add del">
        <pc:chgData name="LI Hongzong" userId="ac49958b-b655-4fa4-b837-6f946156a7c8" providerId="ADAL" clId="{4721EEC1-4CD9-4742-824D-4D8ECF8037CC}" dt="2024-11-27T15:16:06.555" v="2178" actId="2696"/>
        <pc:sldMkLst>
          <pc:docMk/>
          <pc:sldMk cId="991728368" sldId="641"/>
        </pc:sldMkLst>
      </pc:sldChg>
      <pc:sldChg chg="addSp delSp modSp add del mod">
        <pc:chgData name="LI Hongzong" userId="ac49958b-b655-4fa4-b837-6f946156a7c8" providerId="ADAL" clId="{4721EEC1-4CD9-4742-824D-4D8ECF8037CC}" dt="2024-10-25T15:54:00.909" v="1483" actId="2696"/>
        <pc:sldMkLst>
          <pc:docMk/>
          <pc:sldMk cId="1571306402" sldId="641"/>
        </pc:sldMkLst>
      </pc:sldChg>
      <pc:sldChg chg="add del">
        <pc:chgData name="LI Hongzong" userId="ac49958b-b655-4fa4-b837-6f946156a7c8" providerId="ADAL" clId="{4721EEC1-4CD9-4742-824D-4D8ECF8037CC}" dt="2024-10-25T15:28:00.180" v="1271"/>
        <pc:sldMkLst>
          <pc:docMk/>
          <pc:sldMk cId="2805896357" sldId="641"/>
        </pc:sldMkLst>
      </pc:sldChg>
      <pc:sldChg chg="add">
        <pc:chgData name="LI Hongzong" userId="ac49958b-b655-4fa4-b837-6f946156a7c8" providerId="ADAL" clId="{4721EEC1-4CD9-4742-824D-4D8ECF8037CC}" dt="2024-11-27T15:15:24.374" v="2169"/>
        <pc:sldMkLst>
          <pc:docMk/>
          <pc:sldMk cId="3618358261" sldId="643"/>
        </pc:sldMkLst>
      </pc:sldChg>
      <pc:sldChg chg="add">
        <pc:chgData name="LI Hongzong" userId="ac49958b-b655-4fa4-b837-6f946156a7c8" providerId="ADAL" clId="{4721EEC1-4CD9-4742-824D-4D8ECF8037CC}" dt="2024-11-27T15:16:59.208" v="2179"/>
        <pc:sldMkLst>
          <pc:docMk/>
          <pc:sldMk cId="991728368" sldId="644"/>
        </pc:sldMkLst>
      </pc:sldChg>
      <pc:sldChg chg="modSp add mod">
        <pc:chgData name="LI Hongzong" userId="ac49958b-b655-4fa4-b837-6f946156a7c8" providerId="ADAL" clId="{4721EEC1-4CD9-4742-824D-4D8ECF8037CC}" dt="2024-11-27T15:20:45.225" v="2206" actId="20577"/>
        <pc:sldMkLst>
          <pc:docMk/>
          <pc:sldMk cId="630200938" sldId="646"/>
        </pc:sldMkLst>
      </pc:sldChg>
      <pc:sldChg chg="modSp add mod">
        <pc:chgData name="LI Hongzong" userId="ac49958b-b655-4fa4-b837-6f946156a7c8" providerId="ADAL" clId="{4721EEC1-4CD9-4742-824D-4D8ECF8037CC}" dt="2024-11-27T15:21:18.886" v="2207"/>
        <pc:sldMkLst>
          <pc:docMk/>
          <pc:sldMk cId="3731454665" sldId="647"/>
        </pc:sldMkLst>
      </pc:sldChg>
      <pc:sldChg chg="modSp add mod">
        <pc:chgData name="LI Hongzong" userId="ac49958b-b655-4fa4-b837-6f946156a7c8" providerId="ADAL" clId="{4721EEC1-4CD9-4742-824D-4D8ECF8037CC}" dt="2024-11-27T15:21:26.379" v="2208"/>
        <pc:sldMkLst>
          <pc:docMk/>
          <pc:sldMk cId="282552770" sldId="648"/>
        </pc:sldMkLst>
      </pc:sldChg>
      <pc:sldChg chg="modSp add mod">
        <pc:chgData name="LI Hongzong" userId="ac49958b-b655-4fa4-b837-6f946156a7c8" providerId="ADAL" clId="{4721EEC1-4CD9-4742-824D-4D8ECF8037CC}" dt="2024-11-27T15:23:29.550" v="2230" actId="20577"/>
        <pc:sldMkLst>
          <pc:docMk/>
          <pc:sldMk cId="1575329477" sldId="649"/>
        </pc:sldMkLst>
      </pc:sldChg>
      <pc:sldChg chg="modSp add mod">
        <pc:chgData name="LI Hongzong" userId="ac49958b-b655-4fa4-b837-6f946156a7c8" providerId="ADAL" clId="{4721EEC1-4CD9-4742-824D-4D8ECF8037CC}" dt="2024-11-27T15:23:56.495" v="2242" actId="20577"/>
        <pc:sldMkLst>
          <pc:docMk/>
          <pc:sldMk cId="1352666558" sldId="650"/>
        </pc:sldMkLst>
      </pc:sldChg>
      <pc:sldChg chg="modSp add mod">
        <pc:chgData name="LI Hongzong" userId="ac49958b-b655-4fa4-b837-6f946156a7c8" providerId="ADAL" clId="{4721EEC1-4CD9-4742-824D-4D8ECF8037CC}" dt="2024-11-27T15:24:16.749" v="2245"/>
        <pc:sldMkLst>
          <pc:docMk/>
          <pc:sldMk cId="4053856576" sldId="654"/>
        </pc:sldMkLst>
      </pc:sldChg>
      <pc:sldChg chg="modSp add mod">
        <pc:chgData name="LI Hongzong" userId="ac49958b-b655-4fa4-b837-6f946156a7c8" providerId="ADAL" clId="{4721EEC1-4CD9-4742-824D-4D8ECF8037CC}" dt="2024-11-27T15:24:25.515" v="2246"/>
        <pc:sldMkLst>
          <pc:docMk/>
          <pc:sldMk cId="4176521030" sldId="657"/>
        </pc:sldMkLst>
      </pc:sldChg>
      <pc:sldChg chg="add del">
        <pc:chgData name="LI Hongzong" userId="ac49958b-b655-4fa4-b837-6f946156a7c8" providerId="ADAL" clId="{4721EEC1-4CD9-4742-824D-4D8ECF8037CC}" dt="2024-11-27T15:23:40.503" v="2232"/>
        <pc:sldMkLst>
          <pc:docMk/>
          <pc:sldMk cId="248522678" sldId="658"/>
        </pc:sldMkLst>
      </pc:sldChg>
      <pc:sldChg chg="add del">
        <pc:chgData name="LI Hongzong" userId="ac49958b-b655-4fa4-b837-6f946156a7c8" providerId="ADAL" clId="{4721EEC1-4CD9-4742-824D-4D8ECF8037CC}" dt="2024-12-13T16:34:09.521" v="2771" actId="2696"/>
        <pc:sldMkLst>
          <pc:docMk/>
          <pc:sldMk cId="3076303987" sldId="658"/>
        </pc:sldMkLst>
      </pc:sldChg>
      <pc:sldChg chg="add del">
        <pc:chgData name="LI Hongzong" userId="ac49958b-b655-4fa4-b837-6f946156a7c8" providerId="ADAL" clId="{4721EEC1-4CD9-4742-824D-4D8ECF8037CC}" dt="2024-12-13T16:28:59.052" v="2740" actId="2696"/>
        <pc:sldMkLst>
          <pc:docMk/>
          <pc:sldMk cId="3701632151" sldId="658"/>
        </pc:sldMkLst>
      </pc:sldChg>
      <pc:sldChg chg="addSp delSp modSp add del mod">
        <pc:chgData name="LI Hongzong" userId="ac49958b-b655-4fa4-b837-6f946156a7c8" providerId="ADAL" clId="{4721EEC1-4CD9-4742-824D-4D8ECF8037CC}" dt="2024-12-13T16:28:33.105" v="2738" actId="2696"/>
        <pc:sldMkLst>
          <pc:docMk/>
          <pc:sldMk cId="4106147839" sldId="658"/>
        </pc:sldMkLst>
      </pc:sldChg>
      <pc:sldChg chg="add del">
        <pc:chgData name="LI Hongzong" userId="ac49958b-b655-4fa4-b837-6f946156a7c8" providerId="ADAL" clId="{4721EEC1-4CD9-4742-824D-4D8ECF8037CC}" dt="2024-11-27T15:23:40.503" v="2232"/>
        <pc:sldMkLst>
          <pc:docMk/>
          <pc:sldMk cId="381627885" sldId="659"/>
        </pc:sldMkLst>
      </pc:sldChg>
      <pc:sldChg chg="add del">
        <pc:chgData name="LI Hongzong" userId="ac49958b-b655-4fa4-b837-6f946156a7c8" providerId="ADAL" clId="{4721EEC1-4CD9-4742-824D-4D8ECF8037CC}" dt="2024-11-27T15:23:40.503" v="2232"/>
        <pc:sldMkLst>
          <pc:docMk/>
          <pc:sldMk cId="2923021975" sldId="660"/>
        </pc:sldMkLst>
      </pc:sldChg>
      <pc:sldChg chg="add del">
        <pc:chgData name="LI Hongzong" userId="ac49958b-b655-4fa4-b837-6f946156a7c8" providerId="ADAL" clId="{4721EEC1-4CD9-4742-824D-4D8ECF8037CC}" dt="2024-11-27T15:23:40.503" v="2232"/>
        <pc:sldMkLst>
          <pc:docMk/>
          <pc:sldMk cId="3474734292" sldId="661"/>
        </pc:sldMkLst>
      </pc:sldChg>
      <pc:sldChg chg="add del">
        <pc:chgData name="LI Hongzong" userId="ac49958b-b655-4fa4-b837-6f946156a7c8" providerId="ADAL" clId="{4721EEC1-4CD9-4742-824D-4D8ECF8037CC}" dt="2024-11-27T15:23:40.503" v="2232"/>
        <pc:sldMkLst>
          <pc:docMk/>
          <pc:sldMk cId="1636799581" sldId="662"/>
        </pc:sldMkLst>
      </pc:sldChg>
    </pc:docChg>
  </pc:docChgLst>
  <pc:docChgLst>
    <pc:chgData name="LI Hongzong" userId="ac49958b-b655-4fa4-b837-6f946156a7c8" providerId="ADAL" clId="{11824D3B-33E6-456D-A3CF-1609AA7A4499}"/>
    <pc:docChg chg="undo redo custSel addSld modSld sldOrd">
      <pc:chgData name="LI Hongzong" userId="ac49958b-b655-4fa4-b837-6f946156a7c8" providerId="ADAL" clId="{11824D3B-33E6-456D-A3CF-1609AA7A4499}" dt="2024-10-28T12:57:41.082" v="836" actId="1076"/>
      <pc:docMkLst>
        <pc:docMk/>
      </pc:docMkLst>
      <pc:sldChg chg="modSp mod">
        <pc:chgData name="LI Hongzong" userId="ac49958b-b655-4fa4-b837-6f946156a7c8" providerId="ADAL" clId="{11824D3B-33E6-456D-A3CF-1609AA7A4499}" dt="2024-10-28T12:51:33.446" v="737"/>
        <pc:sldMkLst>
          <pc:docMk/>
          <pc:sldMk cId="1615307222" sldId="390"/>
        </pc:sldMkLst>
        <pc:spChg chg="mod">
          <ac:chgData name="LI Hongzong" userId="ac49958b-b655-4fa4-b837-6f946156a7c8" providerId="ADAL" clId="{11824D3B-33E6-456D-A3CF-1609AA7A4499}" dt="2024-10-28T12:51:33.446" v="737"/>
          <ac:spMkLst>
            <pc:docMk/>
            <pc:sldMk cId="1615307222" sldId="390"/>
            <ac:spMk id="3" creationId="{58975F78-C302-4BC7-8697-9F350DD5534E}"/>
          </ac:spMkLst>
        </pc:spChg>
        <pc:spChg chg="mod">
          <ac:chgData name="LI Hongzong" userId="ac49958b-b655-4fa4-b837-6f946156a7c8" providerId="ADAL" clId="{11824D3B-33E6-456D-A3CF-1609AA7A4499}" dt="2024-10-28T12:46:28.002" v="658" actId="2711"/>
          <ac:spMkLst>
            <pc:docMk/>
            <pc:sldMk cId="1615307222" sldId="390"/>
            <ac:spMk id="4" creationId="{BFDB28CA-1E94-4F41-BAB2-12DA698A01C7}"/>
          </ac:spMkLst>
        </pc:spChg>
        <pc:spChg chg="mod">
          <ac:chgData name="LI Hongzong" userId="ac49958b-b655-4fa4-b837-6f946156a7c8" providerId="ADAL" clId="{11824D3B-33E6-456D-A3CF-1609AA7A4499}" dt="2024-10-28T12:44:06.090" v="643" actId="2711"/>
          <ac:spMkLst>
            <pc:docMk/>
            <pc:sldMk cId="1615307222" sldId="390"/>
            <ac:spMk id="7" creationId="{E11148D2-DE58-912B-CE53-C92B5E8EA4AB}"/>
          </ac:spMkLst>
        </pc:spChg>
      </pc:sldChg>
      <pc:sldChg chg="modSp mod">
        <pc:chgData name="LI Hongzong" userId="ac49958b-b655-4fa4-b837-6f946156a7c8" providerId="ADAL" clId="{11824D3B-33E6-456D-A3CF-1609AA7A4499}" dt="2024-10-28T12:56:49.737" v="833" actId="1036"/>
        <pc:sldMkLst>
          <pc:docMk/>
          <pc:sldMk cId="3326953466" sldId="392"/>
        </pc:sldMkLst>
        <pc:spChg chg="mod">
          <ac:chgData name="LI Hongzong" userId="ac49958b-b655-4fa4-b837-6f946156a7c8" providerId="ADAL" clId="{11824D3B-33E6-456D-A3CF-1609AA7A4499}" dt="2024-10-28T12:56:49.737" v="833" actId="1036"/>
          <ac:spMkLst>
            <pc:docMk/>
            <pc:sldMk cId="3326953466" sldId="392"/>
            <ac:spMk id="7" creationId="{E7C83185-09D1-4567-8331-E19BC0B8AB2B}"/>
          </ac:spMkLst>
        </pc:spChg>
        <pc:spChg chg="mod">
          <ac:chgData name="LI Hongzong" userId="ac49958b-b655-4fa4-b837-6f946156a7c8" providerId="ADAL" clId="{11824D3B-33E6-456D-A3CF-1609AA7A4499}" dt="2024-10-28T12:56:49.737" v="833" actId="1036"/>
          <ac:spMkLst>
            <pc:docMk/>
            <pc:sldMk cId="3326953466" sldId="392"/>
            <ac:spMk id="9" creationId="{7465FE31-E696-4B3B-9F5E-7CD575523C3D}"/>
          </ac:spMkLst>
        </pc:spChg>
      </pc:sldChg>
      <pc:sldChg chg="addSp delSp modSp mod">
        <pc:chgData name="LI Hongzong" userId="ac49958b-b655-4fa4-b837-6f946156a7c8" providerId="ADAL" clId="{11824D3B-33E6-456D-A3CF-1609AA7A4499}" dt="2024-10-28T12:43:47.440" v="642" actId="20577"/>
        <pc:sldMkLst>
          <pc:docMk/>
          <pc:sldMk cId="2811745174" sldId="487"/>
        </pc:sldMkLst>
      </pc:sldChg>
      <pc:sldChg chg="modSp mod">
        <pc:chgData name="LI Hongzong" userId="ac49958b-b655-4fa4-b837-6f946156a7c8" providerId="ADAL" clId="{11824D3B-33E6-456D-A3CF-1609AA7A4499}" dt="2024-10-28T12:53:30.073" v="758"/>
        <pc:sldMkLst>
          <pc:docMk/>
          <pc:sldMk cId="1847076896" sldId="514"/>
        </pc:sldMkLst>
      </pc:sldChg>
      <pc:sldChg chg="addSp delSp modSp mod ord">
        <pc:chgData name="LI Hongzong" userId="ac49958b-b655-4fa4-b837-6f946156a7c8" providerId="ADAL" clId="{11824D3B-33E6-456D-A3CF-1609AA7A4499}" dt="2024-10-28T12:57:41.082" v="836" actId="1076"/>
        <pc:sldMkLst>
          <pc:docMk/>
          <pc:sldMk cId="909729142" sldId="637"/>
        </pc:sldMkLst>
      </pc:sldChg>
      <pc:sldChg chg="addSp delSp modSp mod">
        <pc:chgData name="LI Hongzong" userId="ac49958b-b655-4fa4-b837-6f946156a7c8" providerId="ADAL" clId="{11824D3B-33E6-456D-A3CF-1609AA7A4499}" dt="2024-10-28T12:55:16.548" v="768" actId="947"/>
        <pc:sldMkLst>
          <pc:docMk/>
          <pc:sldMk cId="3820469915" sldId="640"/>
        </pc:sldMkLst>
      </pc:sldChg>
      <pc:sldChg chg="modSp add mod">
        <pc:chgData name="LI Hongzong" userId="ac49958b-b655-4fa4-b837-6f946156a7c8" providerId="ADAL" clId="{11824D3B-33E6-456D-A3CF-1609AA7A4499}" dt="2024-10-28T12:54:14.907" v="761" actId="2711"/>
        <pc:sldMkLst>
          <pc:docMk/>
          <pc:sldMk cId="2354319547" sldId="642"/>
        </pc:sldMkLst>
      </pc:sldChg>
    </pc:docChg>
  </pc:docChgLst>
  <pc:docChgLst>
    <pc:chgData name="Hongzong Li" userId="9bdc67c7f26cb1a6" providerId="LiveId" clId="{F95DDC15-7572-4088-BD45-4E8C4961A4A4}"/>
    <pc:docChg chg="undo custSel addSld delSld modSld">
      <pc:chgData name="Hongzong Li" userId="9bdc67c7f26cb1a6" providerId="LiveId" clId="{F95DDC15-7572-4088-BD45-4E8C4961A4A4}" dt="2025-01-09T00:33:09.846" v="693" actId="1076"/>
      <pc:docMkLst>
        <pc:docMk/>
      </pc:docMkLst>
      <pc:sldChg chg="addSp delSp modSp mod">
        <pc:chgData name="Hongzong Li" userId="9bdc67c7f26cb1a6" providerId="LiveId" clId="{F95DDC15-7572-4088-BD45-4E8C4961A4A4}" dt="2025-01-09T00:22:15.296" v="631" actId="1076"/>
        <pc:sldMkLst>
          <pc:docMk/>
          <pc:sldMk cId="1615307222" sldId="390"/>
        </pc:sldMkLst>
        <pc:spChg chg="mod">
          <ac:chgData name="Hongzong Li" userId="9bdc67c7f26cb1a6" providerId="LiveId" clId="{F95DDC15-7572-4088-BD45-4E8C4961A4A4}" dt="2025-01-09T00:22:10.289" v="630" actId="20577"/>
          <ac:spMkLst>
            <pc:docMk/>
            <pc:sldMk cId="1615307222" sldId="390"/>
            <ac:spMk id="3" creationId="{58975F78-C302-4BC7-8697-9F350DD5534E}"/>
          </ac:spMkLst>
        </pc:spChg>
        <pc:spChg chg="add del mod">
          <ac:chgData name="Hongzong Li" userId="9bdc67c7f26cb1a6" providerId="LiveId" clId="{F95DDC15-7572-4088-BD45-4E8C4961A4A4}" dt="2025-01-09T00:22:15.296" v="631" actId="1076"/>
          <ac:spMkLst>
            <pc:docMk/>
            <pc:sldMk cId="1615307222" sldId="390"/>
            <ac:spMk id="4" creationId="{BFDB28CA-1E94-4F41-BAB2-12DA698A01C7}"/>
          </ac:spMkLst>
        </pc:spChg>
        <pc:spChg chg="mod">
          <ac:chgData name="Hongzong Li" userId="9bdc67c7f26cb1a6" providerId="LiveId" clId="{F95DDC15-7572-4088-BD45-4E8C4961A4A4}" dt="2025-01-09T00:21:20.209" v="605" actId="14100"/>
          <ac:spMkLst>
            <pc:docMk/>
            <pc:sldMk cId="1615307222" sldId="390"/>
            <ac:spMk id="7" creationId="{E11148D2-DE58-912B-CE53-C92B5E8EA4AB}"/>
          </ac:spMkLst>
        </pc:spChg>
      </pc:sldChg>
      <pc:sldChg chg="modSp mod">
        <pc:chgData name="Hongzong Li" userId="9bdc67c7f26cb1a6" providerId="LiveId" clId="{F95DDC15-7572-4088-BD45-4E8C4961A4A4}" dt="2025-01-08T15:51:58.922" v="204" actId="20577"/>
        <pc:sldMkLst>
          <pc:docMk/>
          <pc:sldMk cId="3326953466" sldId="392"/>
        </pc:sldMkLst>
        <pc:spChg chg="mod">
          <ac:chgData name="Hongzong Li" userId="9bdc67c7f26cb1a6" providerId="LiveId" clId="{F95DDC15-7572-4088-BD45-4E8C4961A4A4}" dt="2025-01-08T15:51:58.922" v="204" actId="20577"/>
          <ac:spMkLst>
            <pc:docMk/>
            <pc:sldMk cId="3326953466" sldId="392"/>
            <ac:spMk id="7" creationId="{E7C83185-09D1-4567-8331-E19BC0B8AB2B}"/>
          </ac:spMkLst>
        </pc:spChg>
      </pc:sldChg>
      <pc:sldChg chg="del">
        <pc:chgData name="Hongzong Li" userId="9bdc67c7f26cb1a6" providerId="LiveId" clId="{F95DDC15-7572-4088-BD45-4E8C4961A4A4}" dt="2025-01-08T15:51:54.685" v="197" actId="47"/>
        <pc:sldMkLst>
          <pc:docMk/>
          <pc:sldMk cId="2811745174" sldId="487"/>
        </pc:sldMkLst>
      </pc:sldChg>
      <pc:sldChg chg="del">
        <pc:chgData name="Hongzong Li" userId="9bdc67c7f26cb1a6" providerId="LiveId" clId="{F95DDC15-7572-4088-BD45-4E8C4961A4A4}" dt="2025-01-08T15:51:54.685" v="197" actId="47"/>
        <pc:sldMkLst>
          <pc:docMk/>
          <pc:sldMk cId="2845975111" sldId="497"/>
        </pc:sldMkLst>
      </pc:sldChg>
      <pc:sldChg chg="del">
        <pc:chgData name="Hongzong Li" userId="9bdc67c7f26cb1a6" providerId="LiveId" clId="{F95DDC15-7572-4088-BD45-4E8C4961A4A4}" dt="2025-01-08T15:51:54.685" v="197" actId="47"/>
        <pc:sldMkLst>
          <pc:docMk/>
          <pc:sldMk cId="3667704221" sldId="501"/>
        </pc:sldMkLst>
      </pc:sldChg>
      <pc:sldChg chg="del">
        <pc:chgData name="Hongzong Li" userId="9bdc67c7f26cb1a6" providerId="LiveId" clId="{F95DDC15-7572-4088-BD45-4E8C4961A4A4}" dt="2025-01-08T15:51:54.685" v="197" actId="47"/>
        <pc:sldMkLst>
          <pc:docMk/>
          <pc:sldMk cId="4222242206" sldId="502"/>
        </pc:sldMkLst>
      </pc:sldChg>
      <pc:sldChg chg="del">
        <pc:chgData name="Hongzong Li" userId="9bdc67c7f26cb1a6" providerId="LiveId" clId="{F95DDC15-7572-4088-BD45-4E8C4961A4A4}" dt="2025-01-08T15:51:54.685" v="197" actId="47"/>
        <pc:sldMkLst>
          <pc:docMk/>
          <pc:sldMk cId="3321173846" sldId="516"/>
        </pc:sldMkLst>
      </pc:sldChg>
      <pc:sldChg chg="del">
        <pc:chgData name="Hongzong Li" userId="9bdc67c7f26cb1a6" providerId="LiveId" clId="{F95DDC15-7572-4088-BD45-4E8C4961A4A4}" dt="2025-01-08T15:51:54.685" v="197" actId="47"/>
        <pc:sldMkLst>
          <pc:docMk/>
          <pc:sldMk cId="3195430702" sldId="519"/>
        </pc:sldMkLst>
      </pc:sldChg>
      <pc:sldChg chg="del">
        <pc:chgData name="Hongzong Li" userId="9bdc67c7f26cb1a6" providerId="LiveId" clId="{F95DDC15-7572-4088-BD45-4E8C4961A4A4}" dt="2025-01-08T15:51:54.685" v="197" actId="47"/>
        <pc:sldMkLst>
          <pc:docMk/>
          <pc:sldMk cId="1189121588" sldId="531"/>
        </pc:sldMkLst>
      </pc:sldChg>
      <pc:sldChg chg="del">
        <pc:chgData name="Hongzong Li" userId="9bdc67c7f26cb1a6" providerId="LiveId" clId="{F95DDC15-7572-4088-BD45-4E8C4961A4A4}" dt="2025-01-08T15:51:54.685" v="197" actId="47"/>
        <pc:sldMkLst>
          <pc:docMk/>
          <pc:sldMk cId="936414254" sldId="540"/>
        </pc:sldMkLst>
      </pc:sldChg>
      <pc:sldChg chg="addSp delSp modSp mod modNotesTx">
        <pc:chgData name="Hongzong Li" userId="9bdc67c7f26cb1a6" providerId="LiveId" clId="{F95DDC15-7572-4088-BD45-4E8C4961A4A4}" dt="2025-01-09T00:22:58.268" v="632" actId="20577"/>
        <pc:sldMkLst>
          <pc:docMk/>
          <pc:sldMk cId="1261810409" sldId="621"/>
        </pc:sldMkLst>
        <pc:spChg chg="mod">
          <ac:chgData name="Hongzong Li" userId="9bdc67c7f26cb1a6" providerId="LiveId" clId="{F95DDC15-7572-4088-BD45-4E8C4961A4A4}" dt="2025-01-08T14:52:03.728" v="6"/>
          <ac:spMkLst>
            <pc:docMk/>
            <pc:sldMk cId="1261810409" sldId="621"/>
            <ac:spMk id="6" creationId="{FAD83C02-24C8-3806-2E3F-4058342F4D87}"/>
          </ac:spMkLst>
        </pc:spChg>
        <pc:spChg chg="add mod">
          <ac:chgData name="Hongzong Li" userId="9bdc67c7f26cb1a6" providerId="LiveId" clId="{F95DDC15-7572-4088-BD45-4E8C4961A4A4}" dt="2025-01-08T16:25:47.537" v="373" actId="1076"/>
          <ac:spMkLst>
            <pc:docMk/>
            <pc:sldMk cId="1261810409" sldId="621"/>
            <ac:spMk id="7" creationId="{ED13296A-FD76-8168-9291-732E3DD62248}"/>
          </ac:spMkLst>
        </pc:spChg>
        <pc:spChg chg="add mod">
          <ac:chgData name="Hongzong Li" userId="9bdc67c7f26cb1a6" providerId="LiveId" clId="{F95DDC15-7572-4088-BD45-4E8C4961A4A4}" dt="2025-01-08T16:26:33.458" v="375" actId="14100"/>
          <ac:spMkLst>
            <pc:docMk/>
            <pc:sldMk cId="1261810409" sldId="621"/>
            <ac:spMk id="9" creationId="{1F8075F9-7EB7-88AC-2E85-7C4077B4E26C}"/>
          </ac:spMkLst>
        </pc:spChg>
        <pc:picChg chg="add mod">
          <ac:chgData name="Hongzong Li" userId="9bdc67c7f26cb1a6" providerId="LiveId" clId="{F95DDC15-7572-4088-BD45-4E8C4961A4A4}" dt="2025-01-08T16:25:30.699" v="371" actId="14100"/>
          <ac:picMkLst>
            <pc:docMk/>
            <pc:sldMk cId="1261810409" sldId="621"/>
            <ac:picMk id="5122" creationId="{8BAB445B-DE10-2FA7-33A3-98B508AB766C}"/>
          </ac:picMkLst>
        </pc:picChg>
        <pc:picChg chg="add mod">
          <ac:chgData name="Hongzong Li" userId="9bdc67c7f26cb1a6" providerId="LiveId" clId="{F95DDC15-7572-4088-BD45-4E8C4961A4A4}" dt="2025-01-08T16:26:56.156" v="383" actId="1076"/>
          <ac:picMkLst>
            <pc:docMk/>
            <pc:sldMk cId="1261810409" sldId="621"/>
            <ac:picMk id="5124" creationId="{47DA0D3E-726C-DFCE-8AE8-565812B885FF}"/>
          </ac:picMkLst>
        </pc:picChg>
      </pc:sldChg>
      <pc:sldChg chg="modSp mod">
        <pc:chgData name="Hongzong Li" userId="9bdc67c7f26cb1a6" providerId="LiveId" clId="{F95DDC15-7572-4088-BD45-4E8C4961A4A4}" dt="2025-01-08T16:39:09.229" v="436" actId="403"/>
        <pc:sldMkLst>
          <pc:docMk/>
          <pc:sldMk cId="2671058366" sldId="631"/>
        </pc:sldMkLst>
      </pc:sldChg>
      <pc:sldChg chg="del">
        <pc:chgData name="Hongzong Li" userId="9bdc67c7f26cb1a6" providerId="LiveId" clId="{F95DDC15-7572-4088-BD45-4E8C4961A4A4}" dt="2025-01-08T15:51:54.685" v="197" actId="47"/>
        <pc:sldMkLst>
          <pc:docMk/>
          <pc:sldMk cId="368788545" sldId="636"/>
        </pc:sldMkLst>
      </pc:sldChg>
      <pc:sldChg chg="del">
        <pc:chgData name="Hongzong Li" userId="9bdc67c7f26cb1a6" providerId="LiveId" clId="{F95DDC15-7572-4088-BD45-4E8C4961A4A4}" dt="2025-01-08T15:51:54.685" v="197" actId="47"/>
        <pc:sldMkLst>
          <pc:docMk/>
          <pc:sldMk cId="909729142" sldId="637"/>
        </pc:sldMkLst>
      </pc:sldChg>
      <pc:sldChg chg="del">
        <pc:chgData name="Hongzong Li" userId="9bdc67c7f26cb1a6" providerId="LiveId" clId="{F95DDC15-7572-4088-BD45-4E8C4961A4A4}" dt="2025-01-08T15:51:54.685" v="197" actId="47"/>
        <pc:sldMkLst>
          <pc:docMk/>
          <pc:sldMk cId="2614691419" sldId="638"/>
        </pc:sldMkLst>
      </pc:sldChg>
      <pc:sldChg chg="del">
        <pc:chgData name="Hongzong Li" userId="9bdc67c7f26cb1a6" providerId="LiveId" clId="{F95DDC15-7572-4088-BD45-4E8C4961A4A4}" dt="2025-01-08T15:51:54.685" v="197" actId="47"/>
        <pc:sldMkLst>
          <pc:docMk/>
          <pc:sldMk cId="1794781130" sldId="639"/>
        </pc:sldMkLst>
      </pc:sldChg>
      <pc:sldChg chg="del">
        <pc:chgData name="Hongzong Li" userId="9bdc67c7f26cb1a6" providerId="LiveId" clId="{F95DDC15-7572-4088-BD45-4E8C4961A4A4}" dt="2025-01-08T15:51:54.685" v="197" actId="47"/>
        <pc:sldMkLst>
          <pc:docMk/>
          <pc:sldMk cId="3820469915" sldId="640"/>
        </pc:sldMkLst>
      </pc:sldChg>
      <pc:sldChg chg="del">
        <pc:chgData name="Hongzong Li" userId="9bdc67c7f26cb1a6" providerId="LiveId" clId="{F95DDC15-7572-4088-BD45-4E8C4961A4A4}" dt="2025-01-08T15:51:54.685" v="197" actId="47"/>
        <pc:sldMkLst>
          <pc:docMk/>
          <pc:sldMk cId="3618358261" sldId="643"/>
        </pc:sldMkLst>
      </pc:sldChg>
      <pc:sldChg chg="del">
        <pc:chgData name="Hongzong Li" userId="9bdc67c7f26cb1a6" providerId="LiveId" clId="{F95DDC15-7572-4088-BD45-4E8C4961A4A4}" dt="2025-01-08T15:51:54.685" v="197" actId="47"/>
        <pc:sldMkLst>
          <pc:docMk/>
          <pc:sldMk cId="991728368" sldId="644"/>
        </pc:sldMkLst>
      </pc:sldChg>
      <pc:sldChg chg="del">
        <pc:chgData name="Hongzong Li" userId="9bdc67c7f26cb1a6" providerId="LiveId" clId="{F95DDC15-7572-4088-BD45-4E8C4961A4A4}" dt="2025-01-08T15:51:54.685" v="197" actId="47"/>
        <pc:sldMkLst>
          <pc:docMk/>
          <pc:sldMk cId="630200938" sldId="646"/>
        </pc:sldMkLst>
      </pc:sldChg>
      <pc:sldChg chg="del">
        <pc:chgData name="Hongzong Li" userId="9bdc67c7f26cb1a6" providerId="LiveId" clId="{F95DDC15-7572-4088-BD45-4E8C4961A4A4}" dt="2025-01-08T15:51:54.685" v="197" actId="47"/>
        <pc:sldMkLst>
          <pc:docMk/>
          <pc:sldMk cId="3731454665" sldId="647"/>
        </pc:sldMkLst>
      </pc:sldChg>
      <pc:sldChg chg="del">
        <pc:chgData name="Hongzong Li" userId="9bdc67c7f26cb1a6" providerId="LiveId" clId="{F95DDC15-7572-4088-BD45-4E8C4961A4A4}" dt="2025-01-08T15:51:54.685" v="197" actId="47"/>
        <pc:sldMkLst>
          <pc:docMk/>
          <pc:sldMk cId="282552770" sldId="648"/>
        </pc:sldMkLst>
      </pc:sldChg>
      <pc:sldChg chg="del">
        <pc:chgData name="Hongzong Li" userId="9bdc67c7f26cb1a6" providerId="LiveId" clId="{F95DDC15-7572-4088-BD45-4E8C4961A4A4}" dt="2025-01-08T15:51:54.685" v="197" actId="47"/>
        <pc:sldMkLst>
          <pc:docMk/>
          <pc:sldMk cId="1575329477" sldId="649"/>
        </pc:sldMkLst>
      </pc:sldChg>
      <pc:sldChg chg="del">
        <pc:chgData name="Hongzong Li" userId="9bdc67c7f26cb1a6" providerId="LiveId" clId="{F95DDC15-7572-4088-BD45-4E8C4961A4A4}" dt="2025-01-08T15:51:54.685" v="197" actId="47"/>
        <pc:sldMkLst>
          <pc:docMk/>
          <pc:sldMk cId="1352666558" sldId="650"/>
        </pc:sldMkLst>
      </pc:sldChg>
      <pc:sldChg chg="del">
        <pc:chgData name="Hongzong Li" userId="9bdc67c7f26cb1a6" providerId="LiveId" clId="{F95DDC15-7572-4088-BD45-4E8C4961A4A4}" dt="2025-01-08T15:51:54.685" v="197" actId="47"/>
        <pc:sldMkLst>
          <pc:docMk/>
          <pc:sldMk cId="4053856576" sldId="654"/>
        </pc:sldMkLst>
      </pc:sldChg>
      <pc:sldChg chg="del">
        <pc:chgData name="Hongzong Li" userId="9bdc67c7f26cb1a6" providerId="LiveId" clId="{F95DDC15-7572-4088-BD45-4E8C4961A4A4}" dt="2025-01-08T15:51:54.685" v="197" actId="47"/>
        <pc:sldMkLst>
          <pc:docMk/>
          <pc:sldMk cId="4176521030" sldId="657"/>
        </pc:sldMkLst>
      </pc:sldChg>
      <pc:sldChg chg="addSp delSp modSp add mod">
        <pc:chgData name="Hongzong Li" userId="9bdc67c7f26cb1a6" providerId="LiveId" clId="{F95DDC15-7572-4088-BD45-4E8C4961A4A4}" dt="2025-01-08T15:04:11.339" v="58" actId="1076"/>
        <pc:sldMkLst>
          <pc:docMk/>
          <pc:sldMk cId="4150836263" sldId="658"/>
        </pc:sldMkLst>
      </pc:sldChg>
      <pc:sldChg chg="add">
        <pc:chgData name="Hongzong Li" userId="9bdc67c7f26cb1a6" providerId="LiveId" clId="{F95DDC15-7572-4088-BD45-4E8C4961A4A4}" dt="2025-01-08T14:59:11.390" v="30"/>
        <pc:sldMkLst>
          <pc:docMk/>
          <pc:sldMk cId="280363987" sldId="659"/>
        </pc:sldMkLst>
      </pc:sldChg>
      <pc:sldChg chg="addSp delSp modSp add mod">
        <pc:chgData name="Hongzong Li" userId="9bdc67c7f26cb1a6" providerId="LiveId" clId="{F95DDC15-7572-4088-BD45-4E8C4961A4A4}" dt="2025-01-08T15:27:36.280" v="115" actId="1076"/>
        <pc:sldMkLst>
          <pc:docMk/>
          <pc:sldMk cId="1050721172" sldId="660"/>
        </pc:sldMkLst>
        <pc:spChg chg="mod">
          <ac:chgData name="Hongzong Li" userId="9bdc67c7f26cb1a6" providerId="LiveId" clId="{F95DDC15-7572-4088-BD45-4E8C4961A4A4}" dt="2025-01-08T15:09:30.483" v="80" actId="20577"/>
          <ac:spMkLst>
            <pc:docMk/>
            <pc:sldMk cId="1050721172" sldId="660"/>
            <ac:spMk id="6" creationId="{831D4D61-EF16-93DD-769E-D9898BAB2FC0}"/>
          </ac:spMkLst>
        </pc:spChg>
        <pc:spChg chg="add mod">
          <ac:chgData name="Hongzong Li" userId="9bdc67c7f26cb1a6" providerId="LiveId" clId="{F95DDC15-7572-4088-BD45-4E8C4961A4A4}" dt="2025-01-08T15:16:16.822" v="114" actId="1076"/>
          <ac:spMkLst>
            <pc:docMk/>
            <pc:sldMk cId="1050721172" sldId="660"/>
            <ac:spMk id="14" creationId="{B7900A96-700C-165A-1F63-89A681D9717F}"/>
          </ac:spMkLst>
        </pc:spChg>
        <pc:graphicFrameChg chg="add mod modGraphic">
          <ac:chgData name="Hongzong Li" userId="9bdc67c7f26cb1a6" providerId="LiveId" clId="{F95DDC15-7572-4088-BD45-4E8C4961A4A4}" dt="2025-01-08T15:27:36.280" v="115" actId="1076"/>
          <ac:graphicFrameMkLst>
            <pc:docMk/>
            <pc:sldMk cId="1050721172" sldId="660"/>
            <ac:graphicFrameMk id="12" creationId="{673D8EB4-7AAF-2772-E0FE-B03EB5DD6E8A}"/>
          </ac:graphicFrameMkLst>
        </pc:graphicFrameChg>
      </pc:sldChg>
      <pc:sldChg chg="addSp delSp modSp add mod">
        <pc:chgData name="Hongzong Li" userId="9bdc67c7f26cb1a6" providerId="LiveId" clId="{F95DDC15-7572-4088-BD45-4E8C4961A4A4}" dt="2025-01-08T15:29:15.809" v="137" actId="14100"/>
        <pc:sldMkLst>
          <pc:docMk/>
          <pc:sldMk cId="2824916999" sldId="661"/>
        </pc:sldMkLst>
      </pc:sldChg>
      <pc:sldChg chg="addSp delSp modSp add mod">
        <pc:chgData name="Hongzong Li" userId="9bdc67c7f26cb1a6" providerId="LiveId" clId="{F95DDC15-7572-4088-BD45-4E8C4961A4A4}" dt="2025-01-08T16:53:15.140" v="493" actId="1035"/>
        <pc:sldMkLst>
          <pc:docMk/>
          <pc:sldMk cId="2281915960" sldId="662"/>
        </pc:sldMkLst>
        <pc:spChg chg="add mod">
          <ac:chgData name="Hongzong Li" userId="9bdc67c7f26cb1a6" providerId="LiveId" clId="{F95DDC15-7572-4088-BD45-4E8C4961A4A4}" dt="2025-01-08T16:52:55.867" v="488" actId="1076"/>
          <ac:spMkLst>
            <pc:docMk/>
            <pc:sldMk cId="2281915960" sldId="662"/>
            <ac:spMk id="4" creationId="{EEF4D28A-72D2-0FA4-0701-F1A586FB23E2}"/>
          </ac:spMkLst>
        </pc:spChg>
        <pc:spChg chg="add mod">
          <ac:chgData name="Hongzong Li" userId="9bdc67c7f26cb1a6" providerId="LiveId" clId="{F95DDC15-7572-4088-BD45-4E8C4961A4A4}" dt="2025-01-08T16:53:15.140" v="493" actId="1035"/>
          <ac:spMkLst>
            <pc:docMk/>
            <pc:sldMk cId="2281915960" sldId="662"/>
            <ac:spMk id="13" creationId="{ADC92E13-CBD3-2932-6DDD-CDB9756AE554}"/>
          </ac:spMkLst>
        </pc:spChg>
        <pc:picChg chg="add mod">
          <ac:chgData name="Hongzong Li" userId="9bdc67c7f26cb1a6" providerId="LiveId" clId="{F95DDC15-7572-4088-BD45-4E8C4961A4A4}" dt="2025-01-08T16:53:15.140" v="493" actId="1035"/>
          <ac:picMkLst>
            <pc:docMk/>
            <pc:sldMk cId="2281915960" sldId="662"/>
            <ac:picMk id="13316" creationId="{1700D8C4-24D4-F9E4-2A20-3CD5DD9C4DBF}"/>
          </ac:picMkLst>
        </pc:picChg>
        <pc:picChg chg="add mod">
          <ac:chgData name="Hongzong Li" userId="9bdc67c7f26cb1a6" providerId="LiveId" clId="{F95DDC15-7572-4088-BD45-4E8C4961A4A4}" dt="2025-01-08T16:53:15.140" v="493" actId="1035"/>
          <ac:picMkLst>
            <pc:docMk/>
            <pc:sldMk cId="2281915960" sldId="662"/>
            <ac:picMk id="13318" creationId="{9DC10643-445A-C669-BF00-AD70CCE4E516}"/>
          </ac:picMkLst>
        </pc:picChg>
      </pc:sldChg>
      <pc:sldChg chg="addSp delSp modSp add mod">
        <pc:chgData name="Hongzong Li" userId="9bdc67c7f26cb1a6" providerId="LiveId" clId="{F95DDC15-7572-4088-BD45-4E8C4961A4A4}" dt="2025-01-08T17:05:17.487" v="506" actId="14100"/>
        <pc:sldMkLst>
          <pc:docMk/>
          <pc:sldMk cId="3587308140" sldId="663"/>
        </pc:sldMkLst>
        <pc:spChg chg="mod">
          <ac:chgData name="Hongzong Li" userId="9bdc67c7f26cb1a6" providerId="LiveId" clId="{F95DDC15-7572-4088-BD45-4E8C4961A4A4}" dt="2025-01-08T15:35:36.032" v="153" actId="6549"/>
          <ac:spMkLst>
            <pc:docMk/>
            <pc:sldMk cId="3587308140" sldId="663"/>
            <ac:spMk id="6" creationId="{2A564D43-C186-D348-DEFA-6A91CFE92928}"/>
          </ac:spMkLst>
        </pc:spChg>
        <pc:spChg chg="add mod">
          <ac:chgData name="Hongzong Li" userId="9bdc67c7f26cb1a6" providerId="LiveId" clId="{F95DDC15-7572-4088-BD45-4E8C4961A4A4}" dt="2025-01-08T17:05:17.487" v="506" actId="14100"/>
          <ac:spMkLst>
            <pc:docMk/>
            <pc:sldMk cId="3587308140" sldId="663"/>
            <ac:spMk id="7" creationId="{82A1DA59-0B14-B298-5A00-2D09DF91B67B}"/>
          </ac:spMkLst>
        </pc:spChg>
        <pc:picChg chg="add mod">
          <ac:chgData name="Hongzong Li" userId="9bdc67c7f26cb1a6" providerId="LiveId" clId="{F95DDC15-7572-4088-BD45-4E8C4961A4A4}" dt="2025-01-08T17:05:11.949" v="505" actId="1076"/>
          <ac:picMkLst>
            <pc:docMk/>
            <pc:sldMk cId="3587308140" sldId="663"/>
            <ac:picMk id="12290" creationId="{0DE5F6BC-0776-5EE3-F2EB-428D8C2F5C7A}"/>
          </ac:picMkLst>
        </pc:picChg>
      </pc:sldChg>
      <pc:sldChg chg="addSp delSp modSp add mod">
        <pc:chgData name="Hongzong Li" userId="9bdc67c7f26cb1a6" providerId="LiveId" clId="{F95DDC15-7572-4088-BD45-4E8C4961A4A4}" dt="2025-01-08T17:26:05.158" v="587" actId="14100"/>
        <pc:sldMkLst>
          <pc:docMk/>
          <pc:sldMk cId="2709935454" sldId="664"/>
        </pc:sldMkLst>
        <pc:spChg chg="add mod">
          <ac:chgData name="Hongzong Li" userId="9bdc67c7f26cb1a6" providerId="LiveId" clId="{F95DDC15-7572-4088-BD45-4E8C4961A4A4}" dt="2025-01-08T17:25:57.619" v="585" actId="1076"/>
          <ac:spMkLst>
            <pc:docMk/>
            <pc:sldMk cId="2709935454" sldId="664"/>
            <ac:spMk id="4" creationId="{B6A1A1D4-86E5-58CC-F155-87C1BBB40CAC}"/>
          </ac:spMkLst>
        </pc:spChg>
        <pc:spChg chg="mod">
          <ac:chgData name="Hongzong Li" userId="9bdc67c7f26cb1a6" providerId="LiveId" clId="{F95DDC15-7572-4088-BD45-4E8C4961A4A4}" dt="2025-01-08T15:39:36.067" v="164"/>
          <ac:spMkLst>
            <pc:docMk/>
            <pc:sldMk cId="2709935454" sldId="664"/>
            <ac:spMk id="6" creationId="{20EBC086-F104-522A-6C6C-2D8B7A57A57B}"/>
          </ac:spMkLst>
        </pc:spChg>
        <pc:spChg chg="add mod">
          <ac:chgData name="Hongzong Li" userId="9bdc67c7f26cb1a6" providerId="LiveId" clId="{F95DDC15-7572-4088-BD45-4E8C4961A4A4}" dt="2025-01-08T17:23:03.365" v="576" actId="1076"/>
          <ac:spMkLst>
            <pc:docMk/>
            <pc:sldMk cId="2709935454" sldId="664"/>
            <ac:spMk id="8" creationId="{0FAF5A7D-FBB3-3A0D-4F0A-011D6AAA8BC5}"/>
          </ac:spMkLst>
        </pc:spChg>
        <pc:spChg chg="add mod">
          <ac:chgData name="Hongzong Li" userId="9bdc67c7f26cb1a6" providerId="LiveId" clId="{F95DDC15-7572-4088-BD45-4E8C4961A4A4}" dt="2025-01-08T17:26:05.158" v="587" actId="14100"/>
          <ac:spMkLst>
            <pc:docMk/>
            <pc:sldMk cId="2709935454" sldId="664"/>
            <ac:spMk id="10" creationId="{0B93752E-539A-09F4-8BF2-79B723B61BF2}"/>
          </ac:spMkLst>
        </pc:spChg>
        <pc:picChg chg="add mod">
          <ac:chgData name="Hongzong Li" userId="9bdc67c7f26cb1a6" providerId="LiveId" clId="{F95DDC15-7572-4088-BD45-4E8C4961A4A4}" dt="2025-01-08T17:22:59.995" v="575" actId="1076"/>
          <ac:picMkLst>
            <pc:docMk/>
            <pc:sldMk cId="2709935454" sldId="664"/>
            <ac:picMk id="11270" creationId="{F6FEF395-FBF4-BE26-9335-40657D24F640}"/>
          </ac:picMkLst>
        </pc:picChg>
      </pc:sldChg>
      <pc:sldChg chg="addSp modSp add mod">
        <pc:chgData name="Hongzong Li" userId="9bdc67c7f26cb1a6" providerId="LiveId" clId="{F95DDC15-7572-4088-BD45-4E8C4961A4A4}" dt="2025-01-08T15:43:54.384" v="174" actId="1076"/>
        <pc:sldMkLst>
          <pc:docMk/>
          <pc:sldMk cId="432758778" sldId="665"/>
        </pc:sldMkLst>
        <pc:spChg chg="add mod">
          <ac:chgData name="Hongzong Li" userId="9bdc67c7f26cb1a6" providerId="LiveId" clId="{F95DDC15-7572-4088-BD45-4E8C4961A4A4}" dt="2025-01-08T15:43:54.384" v="174" actId="1076"/>
          <ac:spMkLst>
            <pc:docMk/>
            <pc:sldMk cId="432758778" sldId="665"/>
            <ac:spMk id="4" creationId="{3D147BD7-B1A2-2CC3-4579-4CE77CA97449}"/>
          </ac:spMkLst>
        </pc:spChg>
        <pc:spChg chg="mod">
          <ac:chgData name="Hongzong Li" userId="9bdc67c7f26cb1a6" providerId="LiveId" clId="{F95DDC15-7572-4088-BD45-4E8C4961A4A4}" dt="2025-01-08T15:43:35.281" v="170"/>
          <ac:spMkLst>
            <pc:docMk/>
            <pc:sldMk cId="432758778" sldId="665"/>
            <ac:spMk id="6" creationId="{C5D75D24-7C38-8A61-4600-48118831A0DB}"/>
          </ac:spMkLst>
        </pc:spChg>
      </pc:sldChg>
      <pc:sldChg chg="addSp modSp add mod">
        <pc:chgData name="Hongzong Li" userId="9bdc67c7f26cb1a6" providerId="LiveId" clId="{F95DDC15-7572-4088-BD45-4E8C4961A4A4}" dt="2025-01-08T15:44:42.254" v="182" actId="1076"/>
        <pc:sldMkLst>
          <pc:docMk/>
          <pc:sldMk cId="2752785219" sldId="666"/>
        </pc:sldMkLst>
        <pc:spChg chg="add mod">
          <ac:chgData name="Hongzong Li" userId="9bdc67c7f26cb1a6" providerId="LiveId" clId="{F95DDC15-7572-4088-BD45-4E8C4961A4A4}" dt="2025-01-08T15:44:42.254" v="182" actId="1076"/>
          <ac:spMkLst>
            <pc:docMk/>
            <pc:sldMk cId="2752785219" sldId="666"/>
            <ac:spMk id="4" creationId="{3DA9CBFC-C2F1-598D-6977-262A49FB4FF6}"/>
          </ac:spMkLst>
        </pc:spChg>
        <pc:spChg chg="mod">
          <ac:chgData name="Hongzong Li" userId="9bdc67c7f26cb1a6" providerId="LiveId" clId="{F95DDC15-7572-4088-BD45-4E8C4961A4A4}" dt="2025-01-08T15:44:20.982" v="177"/>
          <ac:spMkLst>
            <pc:docMk/>
            <pc:sldMk cId="2752785219" sldId="666"/>
            <ac:spMk id="6" creationId="{43360D96-E517-7CD7-4187-5D8FCCE22E35}"/>
          </ac:spMkLst>
        </pc:spChg>
      </pc:sldChg>
      <pc:sldChg chg="addSp modSp add mod">
        <pc:chgData name="Hongzong Li" userId="9bdc67c7f26cb1a6" providerId="LiveId" clId="{F95DDC15-7572-4088-BD45-4E8C4961A4A4}" dt="2025-01-08T15:45:32.465" v="187" actId="1076"/>
        <pc:sldMkLst>
          <pc:docMk/>
          <pc:sldMk cId="2853329529" sldId="667"/>
        </pc:sldMkLst>
        <pc:spChg chg="add mod">
          <ac:chgData name="Hongzong Li" userId="9bdc67c7f26cb1a6" providerId="LiveId" clId="{F95DDC15-7572-4088-BD45-4E8C4961A4A4}" dt="2025-01-08T15:45:32.465" v="187" actId="1076"/>
          <ac:spMkLst>
            <pc:docMk/>
            <pc:sldMk cId="2853329529" sldId="667"/>
            <ac:spMk id="4" creationId="{AE968E62-3A21-AEFB-9CE8-906055D3AC93}"/>
          </ac:spMkLst>
        </pc:spChg>
        <pc:spChg chg="mod">
          <ac:chgData name="Hongzong Li" userId="9bdc67c7f26cb1a6" providerId="LiveId" clId="{F95DDC15-7572-4088-BD45-4E8C4961A4A4}" dt="2025-01-08T15:45:18.534" v="183"/>
          <ac:spMkLst>
            <pc:docMk/>
            <pc:sldMk cId="2853329529" sldId="667"/>
            <ac:spMk id="6" creationId="{0D33BF9E-BB75-43AD-9133-1178C2D0EA9A}"/>
          </ac:spMkLst>
        </pc:spChg>
      </pc:sldChg>
      <pc:sldChg chg="addSp modSp add mod">
        <pc:chgData name="Hongzong Li" userId="9bdc67c7f26cb1a6" providerId="LiveId" clId="{F95DDC15-7572-4088-BD45-4E8C4961A4A4}" dt="2025-01-08T15:46:10.121" v="193" actId="14100"/>
        <pc:sldMkLst>
          <pc:docMk/>
          <pc:sldMk cId="2826498682" sldId="668"/>
        </pc:sldMkLst>
        <pc:spChg chg="add mod">
          <ac:chgData name="Hongzong Li" userId="9bdc67c7f26cb1a6" providerId="LiveId" clId="{F95DDC15-7572-4088-BD45-4E8C4961A4A4}" dt="2025-01-08T15:46:10.121" v="193" actId="14100"/>
          <ac:spMkLst>
            <pc:docMk/>
            <pc:sldMk cId="2826498682" sldId="668"/>
            <ac:spMk id="4" creationId="{CC348ED4-189F-B17C-67AD-CF45BEE54F0D}"/>
          </ac:spMkLst>
        </pc:spChg>
        <pc:spChg chg="mod">
          <ac:chgData name="Hongzong Li" userId="9bdc67c7f26cb1a6" providerId="LiveId" clId="{F95DDC15-7572-4088-BD45-4E8C4961A4A4}" dt="2025-01-08T15:45:54.513" v="188"/>
          <ac:spMkLst>
            <pc:docMk/>
            <pc:sldMk cId="2826498682" sldId="668"/>
            <ac:spMk id="6" creationId="{5A0C3F27-F124-4B07-A4DD-0AC086EE4732}"/>
          </ac:spMkLst>
        </pc:spChg>
      </pc:sldChg>
      <pc:sldChg chg="modSp add mod">
        <pc:chgData name="Hongzong Li" userId="9bdc67c7f26cb1a6" providerId="LiveId" clId="{F95DDC15-7572-4088-BD45-4E8C4961A4A4}" dt="2025-01-08T15:46:27.409" v="196"/>
        <pc:sldMkLst>
          <pc:docMk/>
          <pc:sldMk cId="1898400193" sldId="669"/>
        </pc:sldMkLst>
        <pc:spChg chg="mod">
          <ac:chgData name="Hongzong Li" userId="9bdc67c7f26cb1a6" providerId="LiveId" clId="{F95DDC15-7572-4088-BD45-4E8C4961A4A4}" dt="2025-01-08T15:46:27.409" v="196"/>
          <ac:spMkLst>
            <pc:docMk/>
            <pc:sldMk cId="1898400193" sldId="669"/>
            <ac:spMk id="4" creationId="{6E829573-ACC8-05EA-2A7A-896B35BFBB5E}"/>
          </ac:spMkLst>
        </pc:spChg>
        <pc:spChg chg="mod">
          <ac:chgData name="Hongzong Li" userId="9bdc67c7f26cb1a6" providerId="LiveId" clId="{F95DDC15-7572-4088-BD45-4E8C4961A4A4}" dt="2025-01-08T15:46:21.927" v="195"/>
          <ac:spMkLst>
            <pc:docMk/>
            <pc:sldMk cId="1898400193" sldId="669"/>
            <ac:spMk id="6" creationId="{D5D09133-3DF0-CFB9-B708-C1FC491A317D}"/>
          </ac:spMkLst>
        </pc:spChg>
      </pc:sldChg>
      <pc:sldChg chg="addSp delSp modSp add mod">
        <pc:chgData name="Hongzong Li" userId="9bdc67c7f26cb1a6" providerId="LiveId" clId="{F95DDC15-7572-4088-BD45-4E8C4961A4A4}" dt="2025-01-09T00:28:18.207" v="670" actId="1076"/>
        <pc:sldMkLst>
          <pc:docMk/>
          <pc:sldMk cId="304319722" sldId="670"/>
        </pc:sldMkLst>
        <pc:spChg chg="add mod">
          <ac:chgData name="Hongzong Li" userId="9bdc67c7f26cb1a6" providerId="LiveId" clId="{F95DDC15-7572-4088-BD45-4E8C4961A4A4}" dt="2025-01-09T00:27:19.076" v="658" actId="2710"/>
          <ac:spMkLst>
            <pc:docMk/>
            <pc:sldMk cId="304319722" sldId="670"/>
            <ac:spMk id="4" creationId="{9B0ED522-6029-31D0-B75C-BCAFBE1E6DFF}"/>
          </ac:spMkLst>
        </pc:spChg>
        <pc:picChg chg="add mod">
          <ac:chgData name="Hongzong Li" userId="9bdc67c7f26cb1a6" providerId="LiveId" clId="{F95DDC15-7572-4088-BD45-4E8C4961A4A4}" dt="2025-01-09T00:28:18.207" v="670" actId="1076"/>
          <ac:picMkLst>
            <pc:docMk/>
            <pc:sldMk cId="304319722" sldId="670"/>
            <ac:picMk id="1026" creationId="{82122A54-7306-E6EC-F0BF-58396C7EAC37}"/>
          </ac:picMkLst>
        </pc:picChg>
        <pc:picChg chg="add mod">
          <ac:chgData name="Hongzong Li" userId="9bdc67c7f26cb1a6" providerId="LiveId" clId="{F95DDC15-7572-4088-BD45-4E8C4961A4A4}" dt="2025-01-09T00:28:18.207" v="670" actId="1076"/>
          <ac:picMkLst>
            <pc:docMk/>
            <pc:sldMk cId="304319722" sldId="670"/>
            <ac:picMk id="1028" creationId="{1D6B7835-D814-7990-BE71-0C7419139540}"/>
          </ac:picMkLst>
        </pc:picChg>
        <pc:picChg chg="add mod">
          <ac:chgData name="Hongzong Li" userId="9bdc67c7f26cb1a6" providerId="LiveId" clId="{F95DDC15-7572-4088-BD45-4E8C4961A4A4}" dt="2025-01-09T00:28:18.207" v="670" actId="1076"/>
          <ac:picMkLst>
            <pc:docMk/>
            <pc:sldMk cId="304319722" sldId="670"/>
            <ac:picMk id="1030" creationId="{BE7A0069-E526-BA34-F0CE-A9F79AA5FCDE}"/>
          </ac:picMkLst>
        </pc:picChg>
      </pc:sldChg>
      <pc:sldChg chg="addSp delSp modSp add mod">
        <pc:chgData name="Hongzong Li" userId="9bdc67c7f26cb1a6" providerId="LiveId" clId="{F95DDC15-7572-4088-BD45-4E8C4961A4A4}" dt="2025-01-09T00:33:09.846" v="693" actId="1076"/>
        <pc:sldMkLst>
          <pc:docMk/>
          <pc:sldMk cId="1817694660" sldId="671"/>
        </pc:sldMkLst>
        <pc:spChg chg="add mod">
          <ac:chgData name="Hongzong Li" userId="9bdc67c7f26cb1a6" providerId="LiveId" clId="{F95DDC15-7572-4088-BD45-4E8C4961A4A4}" dt="2025-01-09T00:28:50.809" v="675" actId="1076"/>
          <ac:spMkLst>
            <pc:docMk/>
            <pc:sldMk cId="1817694660" sldId="671"/>
            <ac:spMk id="7" creationId="{15360A24-BAD0-E128-A6E2-EF717ACAA7E8}"/>
          </ac:spMkLst>
        </pc:spChg>
        <pc:picChg chg="add mod">
          <ac:chgData name="Hongzong Li" userId="9bdc67c7f26cb1a6" providerId="LiveId" clId="{F95DDC15-7572-4088-BD45-4E8C4961A4A4}" dt="2025-01-09T00:33:09.846" v="693" actId="1076"/>
          <ac:picMkLst>
            <pc:docMk/>
            <pc:sldMk cId="1817694660" sldId="671"/>
            <ac:picMk id="2054" creationId="{3F8BE5A8-019B-39A8-C630-B5D92E80E898}"/>
          </ac:picMkLst>
        </pc:picChg>
      </pc:sldChg>
      <pc:sldChg chg="addSp delSp modSp add mod">
        <pc:chgData name="Hongzong Li" userId="9bdc67c7f26cb1a6" providerId="LiveId" clId="{F95DDC15-7572-4088-BD45-4E8C4961A4A4}" dt="2025-01-08T16:34:11.605" v="411" actId="14100"/>
        <pc:sldMkLst>
          <pc:docMk/>
          <pc:sldMk cId="2788587020" sldId="672"/>
        </pc:sldMkLst>
        <pc:spChg chg="add mod">
          <ac:chgData name="Hongzong Li" userId="9bdc67c7f26cb1a6" providerId="LiveId" clId="{F95DDC15-7572-4088-BD45-4E8C4961A4A4}" dt="2025-01-08T16:34:11.605" v="411" actId="14100"/>
          <ac:spMkLst>
            <pc:docMk/>
            <pc:sldMk cId="2788587020" sldId="672"/>
            <ac:spMk id="4" creationId="{23388007-D3F6-641E-DA21-8AAB10B74AE2}"/>
          </ac:spMkLst>
        </pc:spChg>
      </pc:sldChg>
      <pc:sldChg chg="addSp delSp modSp add mod">
        <pc:chgData name="Hongzong Li" userId="9bdc67c7f26cb1a6" providerId="LiveId" clId="{F95DDC15-7572-4088-BD45-4E8C4961A4A4}" dt="2025-01-08T16:34:32.878" v="415" actId="14100"/>
        <pc:sldMkLst>
          <pc:docMk/>
          <pc:sldMk cId="256473223" sldId="673"/>
        </pc:sldMkLst>
        <pc:spChg chg="add mod">
          <ac:chgData name="Hongzong Li" userId="9bdc67c7f26cb1a6" providerId="LiveId" clId="{F95DDC15-7572-4088-BD45-4E8C4961A4A4}" dt="2025-01-08T16:34:32.878" v="415" actId="14100"/>
          <ac:spMkLst>
            <pc:docMk/>
            <pc:sldMk cId="256473223" sldId="673"/>
            <ac:spMk id="4" creationId="{F74B8D5A-A300-0C41-A177-2B1B5AD2AF04}"/>
          </ac:spMkLst>
        </pc:spChg>
      </pc:sldChg>
      <pc:sldChg chg="add del">
        <pc:chgData name="Hongzong Li" userId="9bdc67c7f26cb1a6" providerId="LiveId" clId="{F95DDC15-7572-4088-BD45-4E8C4961A4A4}" dt="2025-01-08T16:33:43.397" v="407"/>
        <pc:sldMkLst>
          <pc:docMk/>
          <pc:sldMk cId="2845624257" sldId="673"/>
        </pc:sldMkLst>
      </pc:sldChg>
      <pc:sldChg chg="addSp delSp modSp add mod">
        <pc:chgData name="Hongzong Li" userId="9bdc67c7f26cb1a6" providerId="LiveId" clId="{F95DDC15-7572-4088-BD45-4E8C4961A4A4}" dt="2025-01-08T16:34:59.604" v="420" actId="14100"/>
        <pc:sldMkLst>
          <pc:docMk/>
          <pc:sldMk cId="2424154648" sldId="674"/>
        </pc:sldMkLst>
        <pc:spChg chg="add mod">
          <ac:chgData name="Hongzong Li" userId="9bdc67c7f26cb1a6" providerId="LiveId" clId="{F95DDC15-7572-4088-BD45-4E8C4961A4A4}" dt="2025-01-08T16:34:59.604" v="420" actId="14100"/>
          <ac:spMkLst>
            <pc:docMk/>
            <pc:sldMk cId="2424154648" sldId="674"/>
            <ac:spMk id="7" creationId="{613CB543-7172-4B46-AC71-B827BE70405C}"/>
          </ac:spMkLst>
        </pc:spChg>
      </pc:sldChg>
      <pc:sldChg chg="addSp modSp add mod">
        <pc:chgData name="Hongzong Li" userId="9bdc67c7f26cb1a6" providerId="LiveId" clId="{F95DDC15-7572-4088-BD45-4E8C4961A4A4}" dt="2025-01-08T17:08:25.832" v="523" actId="123"/>
        <pc:sldMkLst>
          <pc:docMk/>
          <pc:sldMk cId="3143782611" sldId="675"/>
        </pc:sldMkLst>
        <pc:spChg chg="add mod">
          <ac:chgData name="Hongzong Li" userId="9bdc67c7f26cb1a6" providerId="LiveId" clId="{F95DDC15-7572-4088-BD45-4E8C4961A4A4}" dt="2025-01-08T17:08:25.832" v="523" actId="123"/>
          <ac:spMkLst>
            <pc:docMk/>
            <pc:sldMk cId="3143782611" sldId="675"/>
            <ac:spMk id="4" creationId="{F4930688-B9FB-CB0E-E46F-1923ED463E2F}"/>
          </ac:spMkLst>
        </pc:spChg>
        <pc:spChg chg="mod">
          <ac:chgData name="Hongzong Li" userId="9bdc67c7f26cb1a6" providerId="LiveId" clId="{F95DDC15-7572-4088-BD45-4E8C4961A4A4}" dt="2025-01-08T17:07:16.644" v="511" actId="1076"/>
          <ac:spMkLst>
            <pc:docMk/>
            <pc:sldMk cId="3143782611" sldId="675"/>
            <ac:spMk id="7" creationId="{BBAA40CF-433B-589B-DCF2-04A52DB4AC14}"/>
          </ac:spMkLst>
        </pc:spChg>
        <pc:picChg chg="add mod">
          <ac:chgData name="Hongzong Li" userId="9bdc67c7f26cb1a6" providerId="LiveId" clId="{F95DDC15-7572-4088-BD45-4E8C4961A4A4}" dt="2025-01-08T17:08:05.642" v="519" actId="1076"/>
          <ac:picMkLst>
            <pc:docMk/>
            <pc:sldMk cId="3143782611" sldId="675"/>
            <ac:picMk id="19458" creationId="{9F50F2BB-BBE2-202D-F3DB-22A41163E400}"/>
          </ac:picMkLst>
        </pc:picChg>
      </pc:sldChg>
      <pc:sldChg chg="addSp delSp modSp add mod">
        <pc:chgData name="Hongzong Li" userId="9bdc67c7f26cb1a6" providerId="LiveId" clId="{F95DDC15-7572-4088-BD45-4E8C4961A4A4}" dt="2025-01-08T17:30:13.284" v="603" actId="14100"/>
        <pc:sldMkLst>
          <pc:docMk/>
          <pc:sldMk cId="3043099647" sldId="676"/>
        </pc:sldMkLst>
        <pc:spChg chg="mod">
          <ac:chgData name="Hongzong Li" userId="9bdc67c7f26cb1a6" providerId="LiveId" clId="{F95DDC15-7572-4088-BD45-4E8C4961A4A4}" dt="2025-01-08T17:30:05.534" v="599" actId="14100"/>
          <ac:spMkLst>
            <pc:docMk/>
            <pc:sldMk cId="3043099647" sldId="676"/>
            <ac:spMk id="4" creationId="{3F4BACB2-7B6A-7071-7B84-BBE28EF539E3}"/>
          </ac:spMkLst>
        </pc:spChg>
        <pc:spChg chg="add mod">
          <ac:chgData name="Hongzong Li" userId="9bdc67c7f26cb1a6" providerId="LiveId" clId="{F95DDC15-7572-4088-BD45-4E8C4961A4A4}" dt="2025-01-08T17:30:13.284" v="603" actId="14100"/>
          <ac:spMkLst>
            <pc:docMk/>
            <pc:sldMk cId="3043099647" sldId="676"/>
            <ac:spMk id="7" creationId="{1380250F-643D-83AE-4A74-39E4E3C0203E}"/>
          </ac:spMkLst>
        </pc:spChg>
        <pc:picChg chg="add mod">
          <ac:chgData name="Hongzong Li" userId="9bdc67c7f26cb1a6" providerId="LiveId" clId="{F95DDC15-7572-4088-BD45-4E8C4961A4A4}" dt="2025-01-08T17:30:03.159" v="598" actId="1076"/>
          <ac:picMkLst>
            <pc:docMk/>
            <pc:sldMk cId="3043099647" sldId="676"/>
            <ac:picMk id="20486" creationId="{0CA585D7-8B52-6B0D-698D-FFC6355813F1}"/>
          </ac:picMkLst>
        </pc:picChg>
      </pc:sldChg>
    </pc:docChg>
  </pc:docChgLst>
  <pc:docChgLst>
    <pc:chgData name="LI Hongzong" userId="ac49958b-b655-4fa4-b837-6f946156a7c8" providerId="ADAL" clId="{DE75A02E-0D7A-4F0F-8C61-7474C9E7CD4C}"/>
    <pc:docChg chg="undo custSel addSld delSld modSld sldOrd">
      <pc:chgData name="LI Hongzong" userId="ac49958b-b655-4fa4-b837-6f946156a7c8" providerId="ADAL" clId="{DE75A02E-0D7A-4F0F-8C61-7474C9E7CD4C}" dt="2024-08-28T06:18:38.966" v="915" actId="6549"/>
      <pc:docMkLst>
        <pc:docMk/>
      </pc:docMkLst>
      <pc:sldChg chg="delSp modSp mod">
        <pc:chgData name="LI Hongzong" userId="ac49958b-b655-4fa4-b837-6f946156a7c8" providerId="ADAL" clId="{DE75A02E-0D7A-4F0F-8C61-7474C9E7CD4C}" dt="2024-08-26T13:50:57.563" v="385" actId="403"/>
        <pc:sldMkLst>
          <pc:docMk/>
          <pc:sldMk cId="1615307222" sldId="390"/>
        </pc:sldMkLst>
      </pc:sldChg>
      <pc:sldChg chg="del">
        <pc:chgData name="LI Hongzong" userId="ac49958b-b655-4fa4-b837-6f946156a7c8" providerId="ADAL" clId="{DE75A02E-0D7A-4F0F-8C61-7474C9E7CD4C}" dt="2024-08-27T13:09:55.424" v="433" actId="47"/>
        <pc:sldMkLst>
          <pc:docMk/>
          <pc:sldMk cId="1622074852" sldId="424"/>
        </pc:sldMkLst>
      </pc:sldChg>
      <pc:sldChg chg="del">
        <pc:chgData name="LI Hongzong" userId="ac49958b-b655-4fa4-b837-6f946156a7c8" providerId="ADAL" clId="{DE75A02E-0D7A-4F0F-8C61-7474C9E7CD4C}" dt="2024-08-27T13:09:55.424" v="433" actId="47"/>
        <pc:sldMkLst>
          <pc:docMk/>
          <pc:sldMk cId="2293026267" sldId="426"/>
        </pc:sldMkLst>
      </pc:sldChg>
      <pc:sldChg chg="del">
        <pc:chgData name="LI Hongzong" userId="ac49958b-b655-4fa4-b837-6f946156a7c8" providerId="ADAL" clId="{DE75A02E-0D7A-4F0F-8C61-7474C9E7CD4C}" dt="2024-08-27T13:09:55.424" v="433" actId="47"/>
        <pc:sldMkLst>
          <pc:docMk/>
          <pc:sldMk cId="3370124366" sldId="427"/>
        </pc:sldMkLst>
      </pc:sldChg>
      <pc:sldChg chg="del">
        <pc:chgData name="LI Hongzong" userId="ac49958b-b655-4fa4-b837-6f946156a7c8" providerId="ADAL" clId="{DE75A02E-0D7A-4F0F-8C61-7474C9E7CD4C}" dt="2024-08-27T13:09:55.424" v="433" actId="47"/>
        <pc:sldMkLst>
          <pc:docMk/>
          <pc:sldMk cId="720648259" sldId="472"/>
        </pc:sldMkLst>
      </pc:sldChg>
      <pc:sldChg chg="delSp modSp mod">
        <pc:chgData name="LI Hongzong" userId="ac49958b-b655-4fa4-b837-6f946156a7c8" providerId="ADAL" clId="{DE75A02E-0D7A-4F0F-8C61-7474C9E7CD4C}" dt="2024-08-27T14:26:15.944" v="887" actId="6549"/>
        <pc:sldMkLst>
          <pc:docMk/>
          <pc:sldMk cId="2811745174" sldId="487"/>
        </pc:sldMkLst>
      </pc:sldChg>
      <pc:sldChg chg="del">
        <pc:chgData name="LI Hongzong" userId="ac49958b-b655-4fa4-b837-6f946156a7c8" providerId="ADAL" clId="{DE75A02E-0D7A-4F0F-8C61-7474C9E7CD4C}" dt="2024-08-27T13:11:18.609" v="445" actId="47"/>
        <pc:sldMkLst>
          <pc:docMk/>
          <pc:sldMk cId="102603270" sldId="488"/>
        </pc:sldMkLst>
      </pc:sldChg>
      <pc:sldChg chg="del">
        <pc:chgData name="LI Hongzong" userId="ac49958b-b655-4fa4-b837-6f946156a7c8" providerId="ADAL" clId="{DE75A02E-0D7A-4F0F-8C61-7474C9E7CD4C}" dt="2024-08-27T13:11:18.609" v="445" actId="47"/>
        <pc:sldMkLst>
          <pc:docMk/>
          <pc:sldMk cId="202371462" sldId="491"/>
        </pc:sldMkLst>
      </pc:sldChg>
      <pc:sldChg chg="del">
        <pc:chgData name="LI Hongzong" userId="ac49958b-b655-4fa4-b837-6f946156a7c8" providerId="ADAL" clId="{DE75A02E-0D7A-4F0F-8C61-7474C9E7CD4C}" dt="2024-08-27T13:09:55.424" v="433" actId="47"/>
        <pc:sldMkLst>
          <pc:docMk/>
          <pc:sldMk cId="1752405181" sldId="496"/>
        </pc:sldMkLst>
      </pc:sldChg>
      <pc:sldChg chg="del">
        <pc:chgData name="LI Hongzong" userId="ac49958b-b655-4fa4-b837-6f946156a7c8" providerId="ADAL" clId="{DE75A02E-0D7A-4F0F-8C61-7474C9E7CD4C}" dt="2024-08-27T13:09:55.424" v="433" actId="47"/>
        <pc:sldMkLst>
          <pc:docMk/>
          <pc:sldMk cId="2845975111" sldId="497"/>
        </pc:sldMkLst>
      </pc:sldChg>
      <pc:sldChg chg="del">
        <pc:chgData name="LI Hongzong" userId="ac49958b-b655-4fa4-b837-6f946156a7c8" providerId="ADAL" clId="{DE75A02E-0D7A-4F0F-8C61-7474C9E7CD4C}" dt="2024-08-27T13:09:55.424" v="433" actId="47"/>
        <pc:sldMkLst>
          <pc:docMk/>
          <pc:sldMk cId="796727664" sldId="498"/>
        </pc:sldMkLst>
      </pc:sldChg>
      <pc:sldChg chg="del">
        <pc:chgData name="LI Hongzong" userId="ac49958b-b655-4fa4-b837-6f946156a7c8" providerId="ADAL" clId="{DE75A02E-0D7A-4F0F-8C61-7474C9E7CD4C}" dt="2024-08-27T13:09:55.424" v="433" actId="47"/>
        <pc:sldMkLst>
          <pc:docMk/>
          <pc:sldMk cId="30619265" sldId="499"/>
        </pc:sldMkLst>
      </pc:sldChg>
      <pc:sldChg chg="del">
        <pc:chgData name="LI Hongzong" userId="ac49958b-b655-4fa4-b837-6f946156a7c8" providerId="ADAL" clId="{DE75A02E-0D7A-4F0F-8C61-7474C9E7CD4C}" dt="2024-08-27T13:09:55.424" v="433" actId="47"/>
        <pc:sldMkLst>
          <pc:docMk/>
          <pc:sldMk cId="2369451619" sldId="500"/>
        </pc:sldMkLst>
      </pc:sldChg>
      <pc:sldChg chg="del">
        <pc:chgData name="LI Hongzong" userId="ac49958b-b655-4fa4-b837-6f946156a7c8" providerId="ADAL" clId="{DE75A02E-0D7A-4F0F-8C61-7474C9E7CD4C}" dt="2024-08-27T13:09:55.424" v="433" actId="47"/>
        <pc:sldMkLst>
          <pc:docMk/>
          <pc:sldMk cId="3667704221" sldId="501"/>
        </pc:sldMkLst>
      </pc:sldChg>
      <pc:sldChg chg="del">
        <pc:chgData name="LI Hongzong" userId="ac49958b-b655-4fa4-b837-6f946156a7c8" providerId="ADAL" clId="{DE75A02E-0D7A-4F0F-8C61-7474C9E7CD4C}" dt="2024-08-27T13:09:55.424" v="433" actId="47"/>
        <pc:sldMkLst>
          <pc:docMk/>
          <pc:sldMk cId="4222242206" sldId="502"/>
        </pc:sldMkLst>
      </pc:sldChg>
      <pc:sldChg chg="del">
        <pc:chgData name="LI Hongzong" userId="ac49958b-b655-4fa4-b837-6f946156a7c8" providerId="ADAL" clId="{DE75A02E-0D7A-4F0F-8C61-7474C9E7CD4C}" dt="2024-08-27T13:09:55.424" v="433" actId="47"/>
        <pc:sldMkLst>
          <pc:docMk/>
          <pc:sldMk cId="1065434339" sldId="503"/>
        </pc:sldMkLst>
      </pc:sldChg>
      <pc:sldChg chg="del">
        <pc:chgData name="LI Hongzong" userId="ac49958b-b655-4fa4-b837-6f946156a7c8" providerId="ADAL" clId="{DE75A02E-0D7A-4F0F-8C61-7474C9E7CD4C}" dt="2024-08-27T13:09:55.424" v="433" actId="47"/>
        <pc:sldMkLst>
          <pc:docMk/>
          <pc:sldMk cId="4094151586" sldId="504"/>
        </pc:sldMkLst>
      </pc:sldChg>
      <pc:sldChg chg="del">
        <pc:chgData name="LI Hongzong" userId="ac49958b-b655-4fa4-b837-6f946156a7c8" providerId="ADAL" clId="{DE75A02E-0D7A-4F0F-8C61-7474C9E7CD4C}" dt="2024-08-27T13:09:55.424" v="433" actId="47"/>
        <pc:sldMkLst>
          <pc:docMk/>
          <pc:sldMk cId="774677346" sldId="505"/>
        </pc:sldMkLst>
      </pc:sldChg>
      <pc:sldChg chg="del">
        <pc:chgData name="LI Hongzong" userId="ac49958b-b655-4fa4-b837-6f946156a7c8" providerId="ADAL" clId="{DE75A02E-0D7A-4F0F-8C61-7474C9E7CD4C}" dt="2024-08-27T13:09:55.424" v="433" actId="47"/>
        <pc:sldMkLst>
          <pc:docMk/>
          <pc:sldMk cId="541110708" sldId="506"/>
        </pc:sldMkLst>
      </pc:sldChg>
      <pc:sldChg chg="del">
        <pc:chgData name="LI Hongzong" userId="ac49958b-b655-4fa4-b837-6f946156a7c8" providerId="ADAL" clId="{DE75A02E-0D7A-4F0F-8C61-7474C9E7CD4C}" dt="2024-08-27T13:09:55.424" v="433" actId="47"/>
        <pc:sldMkLst>
          <pc:docMk/>
          <pc:sldMk cId="2437703638" sldId="507"/>
        </pc:sldMkLst>
      </pc:sldChg>
      <pc:sldChg chg="del">
        <pc:chgData name="LI Hongzong" userId="ac49958b-b655-4fa4-b837-6f946156a7c8" providerId="ADAL" clId="{DE75A02E-0D7A-4F0F-8C61-7474C9E7CD4C}" dt="2024-08-27T13:09:55.424" v="433" actId="47"/>
        <pc:sldMkLst>
          <pc:docMk/>
          <pc:sldMk cId="1337362241" sldId="508"/>
        </pc:sldMkLst>
      </pc:sldChg>
      <pc:sldChg chg="del">
        <pc:chgData name="LI Hongzong" userId="ac49958b-b655-4fa4-b837-6f946156a7c8" providerId="ADAL" clId="{DE75A02E-0D7A-4F0F-8C61-7474C9E7CD4C}" dt="2024-08-27T13:09:55.424" v="433" actId="47"/>
        <pc:sldMkLst>
          <pc:docMk/>
          <pc:sldMk cId="898425003" sldId="509"/>
        </pc:sldMkLst>
      </pc:sldChg>
      <pc:sldChg chg="del">
        <pc:chgData name="LI Hongzong" userId="ac49958b-b655-4fa4-b837-6f946156a7c8" providerId="ADAL" clId="{DE75A02E-0D7A-4F0F-8C61-7474C9E7CD4C}" dt="2024-08-27T13:09:55.424" v="433" actId="47"/>
        <pc:sldMkLst>
          <pc:docMk/>
          <pc:sldMk cId="3874427421" sldId="510"/>
        </pc:sldMkLst>
      </pc:sldChg>
      <pc:sldChg chg="del">
        <pc:chgData name="LI Hongzong" userId="ac49958b-b655-4fa4-b837-6f946156a7c8" providerId="ADAL" clId="{DE75A02E-0D7A-4F0F-8C61-7474C9E7CD4C}" dt="2024-08-27T13:09:55.424" v="433" actId="47"/>
        <pc:sldMkLst>
          <pc:docMk/>
          <pc:sldMk cId="3174073477" sldId="511"/>
        </pc:sldMkLst>
      </pc:sldChg>
      <pc:sldChg chg="del">
        <pc:chgData name="LI Hongzong" userId="ac49958b-b655-4fa4-b837-6f946156a7c8" providerId="ADAL" clId="{DE75A02E-0D7A-4F0F-8C61-7474C9E7CD4C}" dt="2024-08-26T14:17:02.793" v="430" actId="47"/>
        <pc:sldMkLst>
          <pc:docMk/>
          <pc:sldMk cId="3704641364" sldId="512"/>
        </pc:sldMkLst>
      </pc:sldChg>
      <pc:sldChg chg="del">
        <pc:chgData name="LI Hongzong" userId="ac49958b-b655-4fa4-b837-6f946156a7c8" providerId="ADAL" clId="{DE75A02E-0D7A-4F0F-8C61-7474C9E7CD4C}" dt="2024-08-27T13:09:55.424" v="433" actId="47"/>
        <pc:sldMkLst>
          <pc:docMk/>
          <pc:sldMk cId="1562923318" sldId="513"/>
        </pc:sldMkLst>
      </pc:sldChg>
      <pc:sldChg chg="addSp delSp modSp mod">
        <pc:chgData name="LI Hongzong" userId="ac49958b-b655-4fa4-b837-6f946156a7c8" providerId="ADAL" clId="{DE75A02E-0D7A-4F0F-8C61-7474C9E7CD4C}" dt="2024-08-26T13:21:25.672" v="206" actId="1036"/>
        <pc:sldMkLst>
          <pc:docMk/>
          <pc:sldMk cId="1847076896" sldId="514"/>
        </pc:sldMkLst>
      </pc:sldChg>
      <pc:sldChg chg="del">
        <pc:chgData name="LI Hongzong" userId="ac49958b-b655-4fa4-b837-6f946156a7c8" providerId="ADAL" clId="{DE75A02E-0D7A-4F0F-8C61-7474C9E7CD4C}" dt="2024-08-27T13:09:55.424" v="433" actId="47"/>
        <pc:sldMkLst>
          <pc:docMk/>
          <pc:sldMk cId="1688353813" sldId="515"/>
        </pc:sldMkLst>
      </pc:sldChg>
      <pc:sldChg chg="addSp delSp modSp del mod">
        <pc:chgData name="LI Hongzong" userId="ac49958b-b655-4fa4-b837-6f946156a7c8" providerId="ADAL" clId="{DE75A02E-0D7A-4F0F-8C61-7474C9E7CD4C}" dt="2024-08-27T13:09:55.424" v="433" actId="47"/>
        <pc:sldMkLst>
          <pc:docMk/>
          <pc:sldMk cId="3321173846" sldId="516"/>
        </pc:sldMkLst>
      </pc:sldChg>
      <pc:sldChg chg="del">
        <pc:chgData name="LI Hongzong" userId="ac49958b-b655-4fa4-b837-6f946156a7c8" providerId="ADAL" clId="{DE75A02E-0D7A-4F0F-8C61-7474C9E7CD4C}" dt="2024-08-26T14:13:26.405" v="403" actId="47"/>
        <pc:sldMkLst>
          <pc:docMk/>
          <pc:sldMk cId="2907889574" sldId="517"/>
        </pc:sldMkLst>
      </pc:sldChg>
      <pc:sldChg chg="del">
        <pc:chgData name="LI Hongzong" userId="ac49958b-b655-4fa4-b837-6f946156a7c8" providerId="ADAL" clId="{DE75A02E-0D7A-4F0F-8C61-7474C9E7CD4C}" dt="2024-08-27T13:09:55.424" v="433" actId="47"/>
        <pc:sldMkLst>
          <pc:docMk/>
          <pc:sldMk cId="3320331165" sldId="518"/>
        </pc:sldMkLst>
      </pc:sldChg>
      <pc:sldChg chg="addSp delSp modSp del">
        <pc:chgData name="LI Hongzong" userId="ac49958b-b655-4fa4-b837-6f946156a7c8" providerId="ADAL" clId="{DE75A02E-0D7A-4F0F-8C61-7474C9E7CD4C}" dt="2024-08-27T13:09:55.424" v="433" actId="47"/>
        <pc:sldMkLst>
          <pc:docMk/>
          <pc:sldMk cId="3195430702" sldId="519"/>
        </pc:sldMkLst>
      </pc:sldChg>
      <pc:sldChg chg="del">
        <pc:chgData name="LI Hongzong" userId="ac49958b-b655-4fa4-b837-6f946156a7c8" providerId="ADAL" clId="{DE75A02E-0D7A-4F0F-8C61-7474C9E7CD4C}" dt="2024-08-27T13:09:55.424" v="433" actId="47"/>
        <pc:sldMkLst>
          <pc:docMk/>
          <pc:sldMk cId="1173255395" sldId="520"/>
        </pc:sldMkLst>
      </pc:sldChg>
      <pc:sldChg chg="del">
        <pc:chgData name="LI Hongzong" userId="ac49958b-b655-4fa4-b837-6f946156a7c8" providerId="ADAL" clId="{DE75A02E-0D7A-4F0F-8C61-7474C9E7CD4C}" dt="2024-08-27T13:09:55.424" v="433" actId="47"/>
        <pc:sldMkLst>
          <pc:docMk/>
          <pc:sldMk cId="392598842" sldId="521"/>
        </pc:sldMkLst>
      </pc:sldChg>
      <pc:sldChg chg="del">
        <pc:chgData name="LI Hongzong" userId="ac49958b-b655-4fa4-b837-6f946156a7c8" providerId="ADAL" clId="{DE75A02E-0D7A-4F0F-8C61-7474C9E7CD4C}" dt="2024-08-27T13:09:55.424" v="433" actId="47"/>
        <pc:sldMkLst>
          <pc:docMk/>
          <pc:sldMk cId="3864420287" sldId="522"/>
        </pc:sldMkLst>
      </pc:sldChg>
      <pc:sldChg chg="del">
        <pc:chgData name="LI Hongzong" userId="ac49958b-b655-4fa4-b837-6f946156a7c8" providerId="ADAL" clId="{DE75A02E-0D7A-4F0F-8C61-7474C9E7CD4C}" dt="2024-08-27T13:09:55.424" v="433" actId="47"/>
        <pc:sldMkLst>
          <pc:docMk/>
          <pc:sldMk cId="2727889837" sldId="523"/>
        </pc:sldMkLst>
      </pc:sldChg>
      <pc:sldChg chg="del">
        <pc:chgData name="LI Hongzong" userId="ac49958b-b655-4fa4-b837-6f946156a7c8" providerId="ADAL" clId="{DE75A02E-0D7A-4F0F-8C61-7474C9E7CD4C}" dt="2024-08-27T13:09:55.424" v="433" actId="47"/>
        <pc:sldMkLst>
          <pc:docMk/>
          <pc:sldMk cId="1707913042" sldId="524"/>
        </pc:sldMkLst>
      </pc:sldChg>
      <pc:sldChg chg="del">
        <pc:chgData name="LI Hongzong" userId="ac49958b-b655-4fa4-b837-6f946156a7c8" providerId="ADAL" clId="{DE75A02E-0D7A-4F0F-8C61-7474C9E7CD4C}" dt="2024-08-27T13:09:55.424" v="433" actId="47"/>
        <pc:sldMkLst>
          <pc:docMk/>
          <pc:sldMk cId="209594736" sldId="525"/>
        </pc:sldMkLst>
      </pc:sldChg>
      <pc:sldChg chg="del">
        <pc:chgData name="LI Hongzong" userId="ac49958b-b655-4fa4-b837-6f946156a7c8" providerId="ADAL" clId="{DE75A02E-0D7A-4F0F-8C61-7474C9E7CD4C}" dt="2024-08-27T13:09:55.424" v="433" actId="47"/>
        <pc:sldMkLst>
          <pc:docMk/>
          <pc:sldMk cId="2329232929" sldId="526"/>
        </pc:sldMkLst>
      </pc:sldChg>
      <pc:sldChg chg="del">
        <pc:chgData name="LI Hongzong" userId="ac49958b-b655-4fa4-b837-6f946156a7c8" providerId="ADAL" clId="{DE75A02E-0D7A-4F0F-8C61-7474C9E7CD4C}" dt="2024-08-27T13:09:55.424" v="433" actId="47"/>
        <pc:sldMkLst>
          <pc:docMk/>
          <pc:sldMk cId="788996461" sldId="527"/>
        </pc:sldMkLst>
      </pc:sldChg>
      <pc:sldChg chg="del">
        <pc:chgData name="LI Hongzong" userId="ac49958b-b655-4fa4-b837-6f946156a7c8" providerId="ADAL" clId="{DE75A02E-0D7A-4F0F-8C61-7474C9E7CD4C}" dt="2024-08-27T13:09:55.424" v="433" actId="47"/>
        <pc:sldMkLst>
          <pc:docMk/>
          <pc:sldMk cId="4228785174" sldId="528"/>
        </pc:sldMkLst>
      </pc:sldChg>
      <pc:sldChg chg="del">
        <pc:chgData name="LI Hongzong" userId="ac49958b-b655-4fa4-b837-6f946156a7c8" providerId="ADAL" clId="{DE75A02E-0D7A-4F0F-8C61-7474C9E7CD4C}" dt="2024-08-27T13:09:55.424" v="433" actId="47"/>
        <pc:sldMkLst>
          <pc:docMk/>
          <pc:sldMk cId="2914466725" sldId="529"/>
        </pc:sldMkLst>
      </pc:sldChg>
      <pc:sldChg chg="del">
        <pc:chgData name="LI Hongzong" userId="ac49958b-b655-4fa4-b837-6f946156a7c8" providerId="ADAL" clId="{DE75A02E-0D7A-4F0F-8C61-7474C9E7CD4C}" dt="2024-08-27T13:09:55.424" v="433" actId="47"/>
        <pc:sldMkLst>
          <pc:docMk/>
          <pc:sldMk cId="899434186" sldId="530"/>
        </pc:sldMkLst>
      </pc:sldChg>
      <pc:sldChg chg="modSp mod">
        <pc:chgData name="LI Hongzong" userId="ac49958b-b655-4fa4-b837-6f946156a7c8" providerId="ADAL" clId="{DE75A02E-0D7A-4F0F-8C61-7474C9E7CD4C}" dt="2024-08-27T13:19:16.854" v="575" actId="20577"/>
        <pc:sldMkLst>
          <pc:docMk/>
          <pc:sldMk cId="1189121588" sldId="531"/>
        </pc:sldMkLst>
      </pc:sldChg>
      <pc:sldChg chg="del">
        <pc:chgData name="LI Hongzong" userId="ac49958b-b655-4fa4-b837-6f946156a7c8" providerId="ADAL" clId="{DE75A02E-0D7A-4F0F-8C61-7474C9E7CD4C}" dt="2024-08-27T13:09:55.424" v="433" actId="47"/>
        <pc:sldMkLst>
          <pc:docMk/>
          <pc:sldMk cId="2300423232" sldId="532"/>
        </pc:sldMkLst>
      </pc:sldChg>
      <pc:sldChg chg="del">
        <pc:chgData name="LI Hongzong" userId="ac49958b-b655-4fa4-b837-6f946156a7c8" providerId="ADAL" clId="{DE75A02E-0D7A-4F0F-8C61-7474C9E7CD4C}" dt="2024-08-27T13:09:55.424" v="433" actId="47"/>
        <pc:sldMkLst>
          <pc:docMk/>
          <pc:sldMk cId="2463335583" sldId="533"/>
        </pc:sldMkLst>
      </pc:sldChg>
      <pc:sldChg chg="del">
        <pc:chgData name="LI Hongzong" userId="ac49958b-b655-4fa4-b837-6f946156a7c8" providerId="ADAL" clId="{DE75A02E-0D7A-4F0F-8C61-7474C9E7CD4C}" dt="2024-08-27T13:09:55.424" v="433" actId="47"/>
        <pc:sldMkLst>
          <pc:docMk/>
          <pc:sldMk cId="3816444585" sldId="534"/>
        </pc:sldMkLst>
      </pc:sldChg>
      <pc:sldChg chg="del">
        <pc:chgData name="LI Hongzong" userId="ac49958b-b655-4fa4-b837-6f946156a7c8" providerId="ADAL" clId="{DE75A02E-0D7A-4F0F-8C61-7474C9E7CD4C}" dt="2024-08-27T13:09:55.424" v="433" actId="47"/>
        <pc:sldMkLst>
          <pc:docMk/>
          <pc:sldMk cId="1645479320" sldId="535"/>
        </pc:sldMkLst>
      </pc:sldChg>
      <pc:sldChg chg="del">
        <pc:chgData name="LI Hongzong" userId="ac49958b-b655-4fa4-b837-6f946156a7c8" providerId="ADAL" clId="{DE75A02E-0D7A-4F0F-8C61-7474C9E7CD4C}" dt="2024-08-27T13:09:55.424" v="433" actId="47"/>
        <pc:sldMkLst>
          <pc:docMk/>
          <pc:sldMk cId="290655204" sldId="536"/>
        </pc:sldMkLst>
      </pc:sldChg>
      <pc:sldChg chg="del">
        <pc:chgData name="LI Hongzong" userId="ac49958b-b655-4fa4-b837-6f946156a7c8" providerId="ADAL" clId="{DE75A02E-0D7A-4F0F-8C61-7474C9E7CD4C}" dt="2024-08-27T13:09:55.424" v="433" actId="47"/>
        <pc:sldMkLst>
          <pc:docMk/>
          <pc:sldMk cId="2790228409" sldId="537"/>
        </pc:sldMkLst>
      </pc:sldChg>
      <pc:sldChg chg="del">
        <pc:chgData name="LI Hongzong" userId="ac49958b-b655-4fa4-b837-6f946156a7c8" providerId="ADAL" clId="{DE75A02E-0D7A-4F0F-8C61-7474C9E7CD4C}" dt="2024-08-27T13:09:55.424" v="433" actId="47"/>
        <pc:sldMkLst>
          <pc:docMk/>
          <pc:sldMk cId="1993938528" sldId="538"/>
        </pc:sldMkLst>
      </pc:sldChg>
      <pc:sldChg chg="del">
        <pc:chgData name="LI Hongzong" userId="ac49958b-b655-4fa4-b837-6f946156a7c8" providerId="ADAL" clId="{DE75A02E-0D7A-4F0F-8C61-7474C9E7CD4C}" dt="2024-08-27T13:09:55.424" v="433" actId="47"/>
        <pc:sldMkLst>
          <pc:docMk/>
          <pc:sldMk cId="2751694771" sldId="539"/>
        </pc:sldMkLst>
      </pc:sldChg>
      <pc:sldChg chg="del">
        <pc:chgData name="LI Hongzong" userId="ac49958b-b655-4fa4-b837-6f946156a7c8" providerId="ADAL" clId="{DE75A02E-0D7A-4F0F-8C61-7474C9E7CD4C}" dt="2024-08-27T13:09:55.424" v="433" actId="47"/>
        <pc:sldMkLst>
          <pc:docMk/>
          <pc:sldMk cId="936414254" sldId="540"/>
        </pc:sldMkLst>
      </pc:sldChg>
      <pc:sldChg chg="del">
        <pc:chgData name="LI Hongzong" userId="ac49958b-b655-4fa4-b837-6f946156a7c8" providerId="ADAL" clId="{DE75A02E-0D7A-4F0F-8C61-7474C9E7CD4C}" dt="2024-08-27T13:09:55.424" v="433" actId="47"/>
        <pc:sldMkLst>
          <pc:docMk/>
          <pc:sldMk cId="2354763359" sldId="541"/>
        </pc:sldMkLst>
      </pc:sldChg>
      <pc:sldChg chg="del">
        <pc:chgData name="LI Hongzong" userId="ac49958b-b655-4fa4-b837-6f946156a7c8" providerId="ADAL" clId="{DE75A02E-0D7A-4F0F-8C61-7474C9E7CD4C}" dt="2024-08-27T13:09:55.424" v="433" actId="47"/>
        <pc:sldMkLst>
          <pc:docMk/>
          <pc:sldMk cId="1988160755" sldId="542"/>
        </pc:sldMkLst>
      </pc:sldChg>
      <pc:sldChg chg="del">
        <pc:chgData name="LI Hongzong" userId="ac49958b-b655-4fa4-b837-6f946156a7c8" providerId="ADAL" clId="{DE75A02E-0D7A-4F0F-8C61-7474C9E7CD4C}" dt="2024-08-27T13:09:55.424" v="433" actId="47"/>
        <pc:sldMkLst>
          <pc:docMk/>
          <pc:sldMk cId="2207397264" sldId="543"/>
        </pc:sldMkLst>
      </pc:sldChg>
      <pc:sldChg chg="del">
        <pc:chgData name="LI Hongzong" userId="ac49958b-b655-4fa4-b837-6f946156a7c8" providerId="ADAL" clId="{DE75A02E-0D7A-4F0F-8C61-7474C9E7CD4C}" dt="2024-08-27T13:09:55.424" v="433" actId="47"/>
        <pc:sldMkLst>
          <pc:docMk/>
          <pc:sldMk cId="806529866" sldId="544"/>
        </pc:sldMkLst>
      </pc:sldChg>
      <pc:sldChg chg="del">
        <pc:chgData name="LI Hongzong" userId="ac49958b-b655-4fa4-b837-6f946156a7c8" providerId="ADAL" clId="{DE75A02E-0D7A-4F0F-8C61-7474C9E7CD4C}" dt="2024-08-27T13:09:55.424" v="433" actId="47"/>
        <pc:sldMkLst>
          <pc:docMk/>
          <pc:sldMk cId="3909638971" sldId="545"/>
        </pc:sldMkLst>
      </pc:sldChg>
      <pc:sldChg chg="del">
        <pc:chgData name="LI Hongzong" userId="ac49958b-b655-4fa4-b837-6f946156a7c8" providerId="ADAL" clId="{DE75A02E-0D7A-4F0F-8C61-7474C9E7CD4C}" dt="2024-08-27T13:09:55.424" v="433" actId="47"/>
        <pc:sldMkLst>
          <pc:docMk/>
          <pc:sldMk cId="2198664435" sldId="546"/>
        </pc:sldMkLst>
      </pc:sldChg>
      <pc:sldChg chg="del">
        <pc:chgData name="LI Hongzong" userId="ac49958b-b655-4fa4-b837-6f946156a7c8" providerId="ADAL" clId="{DE75A02E-0D7A-4F0F-8C61-7474C9E7CD4C}" dt="2024-08-27T13:09:55.424" v="433" actId="47"/>
        <pc:sldMkLst>
          <pc:docMk/>
          <pc:sldMk cId="117524543" sldId="547"/>
        </pc:sldMkLst>
      </pc:sldChg>
      <pc:sldChg chg="del">
        <pc:chgData name="LI Hongzong" userId="ac49958b-b655-4fa4-b837-6f946156a7c8" providerId="ADAL" clId="{DE75A02E-0D7A-4F0F-8C61-7474C9E7CD4C}" dt="2024-08-27T13:09:55.424" v="433" actId="47"/>
        <pc:sldMkLst>
          <pc:docMk/>
          <pc:sldMk cId="2354201810" sldId="548"/>
        </pc:sldMkLst>
      </pc:sldChg>
      <pc:sldChg chg="modSp add del mod">
        <pc:chgData name="LI Hongzong" userId="ac49958b-b655-4fa4-b837-6f946156a7c8" providerId="ADAL" clId="{DE75A02E-0D7A-4F0F-8C61-7474C9E7CD4C}" dt="2024-08-27T13:09:55.424" v="433" actId="47"/>
        <pc:sldMkLst>
          <pc:docMk/>
          <pc:sldMk cId="1014512170" sldId="549"/>
        </pc:sldMkLst>
      </pc:sldChg>
      <pc:sldChg chg="addSp delSp modSp add mod">
        <pc:chgData name="LI Hongzong" userId="ac49958b-b655-4fa4-b837-6f946156a7c8" providerId="ADAL" clId="{DE75A02E-0D7A-4F0F-8C61-7474C9E7CD4C}" dt="2024-08-26T13:50:00.327" v="384" actId="115"/>
        <pc:sldMkLst>
          <pc:docMk/>
          <pc:sldMk cId="212550681" sldId="550"/>
        </pc:sldMkLst>
      </pc:sldChg>
      <pc:sldChg chg="add del">
        <pc:chgData name="LI Hongzong" userId="ac49958b-b655-4fa4-b837-6f946156a7c8" providerId="ADAL" clId="{DE75A02E-0D7A-4F0F-8C61-7474C9E7CD4C}" dt="2024-08-27T13:10:13.160" v="434" actId="47"/>
        <pc:sldMkLst>
          <pc:docMk/>
          <pc:sldMk cId="3869950899" sldId="551"/>
        </pc:sldMkLst>
      </pc:sldChg>
      <pc:sldChg chg="add del">
        <pc:chgData name="LI Hongzong" userId="ac49958b-b655-4fa4-b837-6f946156a7c8" providerId="ADAL" clId="{DE75A02E-0D7A-4F0F-8C61-7474C9E7CD4C}" dt="2024-08-27T13:10:13.160" v="434" actId="47"/>
        <pc:sldMkLst>
          <pc:docMk/>
          <pc:sldMk cId="1478794708" sldId="552"/>
        </pc:sldMkLst>
      </pc:sldChg>
      <pc:sldChg chg="add del">
        <pc:chgData name="LI Hongzong" userId="ac49958b-b655-4fa4-b837-6f946156a7c8" providerId="ADAL" clId="{DE75A02E-0D7A-4F0F-8C61-7474C9E7CD4C}" dt="2024-08-27T13:10:13.160" v="434" actId="47"/>
        <pc:sldMkLst>
          <pc:docMk/>
          <pc:sldMk cId="2260878148" sldId="553"/>
        </pc:sldMkLst>
      </pc:sldChg>
      <pc:sldChg chg="add del">
        <pc:chgData name="LI Hongzong" userId="ac49958b-b655-4fa4-b837-6f946156a7c8" providerId="ADAL" clId="{DE75A02E-0D7A-4F0F-8C61-7474C9E7CD4C}" dt="2024-08-27T13:10:13.160" v="434" actId="47"/>
        <pc:sldMkLst>
          <pc:docMk/>
          <pc:sldMk cId="2596166393" sldId="554"/>
        </pc:sldMkLst>
      </pc:sldChg>
      <pc:sldChg chg="add del">
        <pc:chgData name="LI Hongzong" userId="ac49958b-b655-4fa4-b837-6f946156a7c8" providerId="ADAL" clId="{DE75A02E-0D7A-4F0F-8C61-7474C9E7CD4C}" dt="2024-08-27T13:10:13.160" v="434" actId="47"/>
        <pc:sldMkLst>
          <pc:docMk/>
          <pc:sldMk cId="1435703873" sldId="555"/>
        </pc:sldMkLst>
      </pc:sldChg>
      <pc:sldChg chg="add del">
        <pc:chgData name="LI Hongzong" userId="ac49958b-b655-4fa4-b837-6f946156a7c8" providerId="ADAL" clId="{DE75A02E-0D7A-4F0F-8C61-7474C9E7CD4C}" dt="2024-08-27T13:10:13.160" v="434" actId="47"/>
        <pc:sldMkLst>
          <pc:docMk/>
          <pc:sldMk cId="1016098563" sldId="556"/>
        </pc:sldMkLst>
      </pc:sldChg>
      <pc:sldChg chg="add del">
        <pc:chgData name="LI Hongzong" userId="ac49958b-b655-4fa4-b837-6f946156a7c8" providerId="ADAL" clId="{DE75A02E-0D7A-4F0F-8C61-7474C9E7CD4C}" dt="2024-08-27T13:10:13.160" v="434" actId="47"/>
        <pc:sldMkLst>
          <pc:docMk/>
          <pc:sldMk cId="219525225" sldId="559"/>
        </pc:sldMkLst>
      </pc:sldChg>
      <pc:sldChg chg="add del">
        <pc:chgData name="LI Hongzong" userId="ac49958b-b655-4fa4-b837-6f946156a7c8" providerId="ADAL" clId="{DE75A02E-0D7A-4F0F-8C61-7474C9E7CD4C}" dt="2024-08-27T13:10:13.160" v="434" actId="47"/>
        <pc:sldMkLst>
          <pc:docMk/>
          <pc:sldMk cId="3598523933" sldId="560"/>
        </pc:sldMkLst>
      </pc:sldChg>
      <pc:sldChg chg="add del">
        <pc:chgData name="LI Hongzong" userId="ac49958b-b655-4fa4-b837-6f946156a7c8" providerId="ADAL" clId="{DE75A02E-0D7A-4F0F-8C61-7474C9E7CD4C}" dt="2024-08-27T13:10:13.160" v="434" actId="47"/>
        <pc:sldMkLst>
          <pc:docMk/>
          <pc:sldMk cId="523625225" sldId="561"/>
        </pc:sldMkLst>
      </pc:sldChg>
      <pc:sldChg chg="add del">
        <pc:chgData name="LI Hongzong" userId="ac49958b-b655-4fa4-b837-6f946156a7c8" providerId="ADAL" clId="{DE75A02E-0D7A-4F0F-8C61-7474C9E7CD4C}" dt="2024-08-27T13:10:13.160" v="434" actId="47"/>
        <pc:sldMkLst>
          <pc:docMk/>
          <pc:sldMk cId="1766937760" sldId="562"/>
        </pc:sldMkLst>
      </pc:sldChg>
      <pc:sldChg chg="add del">
        <pc:chgData name="LI Hongzong" userId="ac49958b-b655-4fa4-b837-6f946156a7c8" providerId="ADAL" clId="{DE75A02E-0D7A-4F0F-8C61-7474C9E7CD4C}" dt="2024-08-27T13:10:13.160" v="434" actId="47"/>
        <pc:sldMkLst>
          <pc:docMk/>
          <pc:sldMk cId="2768876406" sldId="563"/>
        </pc:sldMkLst>
      </pc:sldChg>
      <pc:sldChg chg="add del">
        <pc:chgData name="LI Hongzong" userId="ac49958b-b655-4fa4-b837-6f946156a7c8" providerId="ADAL" clId="{DE75A02E-0D7A-4F0F-8C61-7474C9E7CD4C}" dt="2024-08-27T13:10:13.160" v="434" actId="47"/>
        <pc:sldMkLst>
          <pc:docMk/>
          <pc:sldMk cId="1318897188" sldId="564"/>
        </pc:sldMkLst>
      </pc:sldChg>
      <pc:sldChg chg="add del">
        <pc:chgData name="LI Hongzong" userId="ac49958b-b655-4fa4-b837-6f946156a7c8" providerId="ADAL" clId="{DE75A02E-0D7A-4F0F-8C61-7474C9E7CD4C}" dt="2024-08-27T13:10:13.160" v="434" actId="47"/>
        <pc:sldMkLst>
          <pc:docMk/>
          <pc:sldMk cId="1454944195" sldId="565"/>
        </pc:sldMkLst>
      </pc:sldChg>
      <pc:sldChg chg="add del">
        <pc:chgData name="LI Hongzong" userId="ac49958b-b655-4fa4-b837-6f946156a7c8" providerId="ADAL" clId="{DE75A02E-0D7A-4F0F-8C61-7474C9E7CD4C}" dt="2024-08-27T13:10:13.160" v="434" actId="47"/>
        <pc:sldMkLst>
          <pc:docMk/>
          <pc:sldMk cId="1331359582" sldId="566"/>
        </pc:sldMkLst>
      </pc:sldChg>
      <pc:sldChg chg="add del">
        <pc:chgData name="LI Hongzong" userId="ac49958b-b655-4fa4-b837-6f946156a7c8" providerId="ADAL" clId="{DE75A02E-0D7A-4F0F-8C61-7474C9E7CD4C}" dt="2024-08-27T13:10:13.160" v="434" actId="47"/>
        <pc:sldMkLst>
          <pc:docMk/>
          <pc:sldMk cId="3964408206" sldId="567"/>
        </pc:sldMkLst>
      </pc:sldChg>
      <pc:sldChg chg="add del">
        <pc:chgData name="LI Hongzong" userId="ac49958b-b655-4fa4-b837-6f946156a7c8" providerId="ADAL" clId="{DE75A02E-0D7A-4F0F-8C61-7474C9E7CD4C}" dt="2024-08-27T13:10:13.160" v="434" actId="47"/>
        <pc:sldMkLst>
          <pc:docMk/>
          <pc:sldMk cId="1619511715" sldId="568"/>
        </pc:sldMkLst>
      </pc:sldChg>
      <pc:sldChg chg="add del">
        <pc:chgData name="LI Hongzong" userId="ac49958b-b655-4fa4-b837-6f946156a7c8" providerId="ADAL" clId="{DE75A02E-0D7A-4F0F-8C61-7474C9E7CD4C}" dt="2024-08-27T13:10:13.160" v="434" actId="47"/>
        <pc:sldMkLst>
          <pc:docMk/>
          <pc:sldMk cId="1644113545" sldId="569"/>
        </pc:sldMkLst>
      </pc:sldChg>
      <pc:sldChg chg="add del">
        <pc:chgData name="LI Hongzong" userId="ac49958b-b655-4fa4-b837-6f946156a7c8" providerId="ADAL" clId="{DE75A02E-0D7A-4F0F-8C61-7474C9E7CD4C}" dt="2024-08-27T13:10:13.160" v="434" actId="47"/>
        <pc:sldMkLst>
          <pc:docMk/>
          <pc:sldMk cId="2866217505" sldId="570"/>
        </pc:sldMkLst>
      </pc:sldChg>
      <pc:sldChg chg="add del">
        <pc:chgData name="LI Hongzong" userId="ac49958b-b655-4fa4-b837-6f946156a7c8" providerId="ADAL" clId="{DE75A02E-0D7A-4F0F-8C61-7474C9E7CD4C}" dt="2024-08-27T13:10:13.160" v="434" actId="47"/>
        <pc:sldMkLst>
          <pc:docMk/>
          <pc:sldMk cId="988134339" sldId="571"/>
        </pc:sldMkLst>
      </pc:sldChg>
      <pc:sldChg chg="add del">
        <pc:chgData name="LI Hongzong" userId="ac49958b-b655-4fa4-b837-6f946156a7c8" providerId="ADAL" clId="{DE75A02E-0D7A-4F0F-8C61-7474C9E7CD4C}" dt="2024-08-27T13:10:13.160" v="434" actId="47"/>
        <pc:sldMkLst>
          <pc:docMk/>
          <pc:sldMk cId="1247319051" sldId="572"/>
        </pc:sldMkLst>
      </pc:sldChg>
      <pc:sldChg chg="add del">
        <pc:chgData name="LI Hongzong" userId="ac49958b-b655-4fa4-b837-6f946156a7c8" providerId="ADAL" clId="{DE75A02E-0D7A-4F0F-8C61-7474C9E7CD4C}" dt="2024-08-27T13:10:13.160" v="434" actId="47"/>
        <pc:sldMkLst>
          <pc:docMk/>
          <pc:sldMk cId="240256819" sldId="573"/>
        </pc:sldMkLst>
      </pc:sldChg>
      <pc:sldChg chg="add del">
        <pc:chgData name="LI Hongzong" userId="ac49958b-b655-4fa4-b837-6f946156a7c8" providerId="ADAL" clId="{DE75A02E-0D7A-4F0F-8C61-7474C9E7CD4C}" dt="2024-08-27T13:10:13.160" v="434" actId="47"/>
        <pc:sldMkLst>
          <pc:docMk/>
          <pc:sldMk cId="1564356034" sldId="574"/>
        </pc:sldMkLst>
      </pc:sldChg>
      <pc:sldChg chg="add del">
        <pc:chgData name="LI Hongzong" userId="ac49958b-b655-4fa4-b837-6f946156a7c8" providerId="ADAL" clId="{DE75A02E-0D7A-4F0F-8C61-7474C9E7CD4C}" dt="2024-08-27T13:10:13.160" v="434" actId="47"/>
        <pc:sldMkLst>
          <pc:docMk/>
          <pc:sldMk cId="2211211621" sldId="575"/>
        </pc:sldMkLst>
      </pc:sldChg>
      <pc:sldChg chg="add del">
        <pc:chgData name="LI Hongzong" userId="ac49958b-b655-4fa4-b837-6f946156a7c8" providerId="ADAL" clId="{DE75A02E-0D7A-4F0F-8C61-7474C9E7CD4C}" dt="2024-08-27T13:10:13.160" v="434" actId="47"/>
        <pc:sldMkLst>
          <pc:docMk/>
          <pc:sldMk cId="1529913884" sldId="576"/>
        </pc:sldMkLst>
      </pc:sldChg>
      <pc:sldChg chg="add del">
        <pc:chgData name="LI Hongzong" userId="ac49958b-b655-4fa4-b837-6f946156a7c8" providerId="ADAL" clId="{DE75A02E-0D7A-4F0F-8C61-7474C9E7CD4C}" dt="2024-08-27T13:10:13.160" v="434" actId="47"/>
        <pc:sldMkLst>
          <pc:docMk/>
          <pc:sldMk cId="1972830683" sldId="577"/>
        </pc:sldMkLst>
      </pc:sldChg>
      <pc:sldChg chg="add del">
        <pc:chgData name="LI Hongzong" userId="ac49958b-b655-4fa4-b837-6f946156a7c8" providerId="ADAL" clId="{DE75A02E-0D7A-4F0F-8C61-7474C9E7CD4C}" dt="2024-08-27T13:10:13.160" v="434" actId="47"/>
        <pc:sldMkLst>
          <pc:docMk/>
          <pc:sldMk cId="4137355751" sldId="578"/>
        </pc:sldMkLst>
      </pc:sldChg>
      <pc:sldChg chg="add del">
        <pc:chgData name="LI Hongzong" userId="ac49958b-b655-4fa4-b837-6f946156a7c8" providerId="ADAL" clId="{DE75A02E-0D7A-4F0F-8C61-7474C9E7CD4C}" dt="2024-08-27T13:10:13.160" v="434" actId="47"/>
        <pc:sldMkLst>
          <pc:docMk/>
          <pc:sldMk cId="2372759891" sldId="579"/>
        </pc:sldMkLst>
      </pc:sldChg>
      <pc:sldChg chg="add del">
        <pc:chgData name="LI Hongzong" userId="ac49958b-b655-4fa4-b837-6f946156a7c8" providerId="ADAL" clId="{DE75A02E-0D7A-4F0F-8C61-7474C9E7CD4C}" dt="2024-08-27T13:10:13.160" v="434" actId="47"/>
        <pc:sldMkLst>
          <pc:docMk/>
          <pc:sldMk cId="3690328167" sldId="581"/>
        </pc:sldMkLst>
      </pc:sldChg>
      <pc:sldChg chg="add del">
        <pc:chgData name="LI Hongzong" userId="ac49958b-b655-4fa4-b837-6f946156a7c8" providerId="ADAL" clId="{DE75A02E-0D7A-4F0F-8C61-7474C9E7CD4C}" dt="2024-08-27T13:10:13.160" v="434" actId="47"/>
        <pc:sldMkLst>
          <pc:docMk/>
          <pc:sldMk cId="2882198114" sldId="582"/>
        </pc:sldMkLst>
      </pc:sldChg>
      <pc:sldChg chg="add del">
        <pc:chgData name="LI Hongzong" userId="ac49958b-b655-4fa4-b837-6f946156a7c8" providerId="ADAL" clId="{DE75A02E-0D7A-4F0F-8C61-7474C9E7CD4C}" dt="2024-08-27T13:10:13.160" v="434" actId="47"/>
        <pc:sldMkLst>
          <pc:docMk/>
          <pc:sldMk cId="735284479" sldId="583"/>
        </pc:sldMkLst>
      </pc:sldChg>
      <pc:sldChg chg="add del">
        <pc:chgData name="LI Hongzong" userId="ac49958b-b655-4fa4-b837-6f946156a7c8" providerId="ADAL" clId="{DE75A02E-0D7A-4F0F-8C61-7474C9E7CD4C}" dt="2024-08-27T13:10:13.160" v="434" actId="47"/>
        <pc:sldMkLst>
          <pc:docMk/>
          <pc:sldMk cId="4238130757" sldId="584"/>
        </pc:sldMkLst>
      </pc:sldChg>
      <pc:sldChg chg="add del">
        <pc:chgData name="LI Hongzong" userId="ac49958b-b655-4fa4-b837-6f946156a7c8" providerId="ADAL" clId="{DE75A02E-0D7A-4F0F-8C61-7474C9E7CD4C}" dt="2024-08-27T13:10:13.160" v="434" actId="47"/>
        <pc:sldMkLst>
          <pc:docMk/>
          <pc:sldMk cId="1467094071" sldId="585"/>
        </pc:sldMkLst>
      </pc:sldChg>
      <pc:sldChg chg="add del">
        <pc:chgData name="LI Hongzong" userId="ac49958b-b655-4fa4-b837-6f946156a7c8" providerId="ADAL" clId="{DE75A02E-0D7A-4F0F-8C61-7474C9E7CD4C}" dt="2024-08-27T13:10:13.160" v="434" actId="47"/>
        <pc:sldMkLst>
          <pc:docMk/>
          <pc:sldMk cId="1144534479" sldId="586"/>
        </pc:sldMkLst>
      </pc:sldChg>
      <pc:sldChg chg="add del">
        <pc:chgData name="LI Hongzong" userId="ac49958b-b655-4fa4-b837-6f946156a7c8" providerId="ADAL" clId="{DE75A02E-0D7A-4F0F-8C61-7474C9E7CD4C}" dt="2024-08-27T13:10:13.160" v="434" actId="47"/>
        <pc:sldMkLst>
          <pc:docMk/>
          <pc:sldMk cId="816230881" sldId="587"/>
        </pc:sldMkLst>
      </pc:sldChg>
      <pc:sldChg chg="add del">
        <pc:chgData name="LI Hongzong" userId="ac49958b-b655-4fa4-b837-6f946156a7c8" providerId="ADAL" clId="{DE75A02E-0D7A-4F0F-8C61-7474C9E7CD4C}" dt="2024-08-27T13:10:13.160" v="434" actId="47"/>
        <pc:sldMkLst>
          <pc:docMk/>
          <pc:sldMk cId="2016119425" sldId="588"/>
        </pc:sldMkLst>
      </pc:sldChg>
      <pc:sldChg chg="add del">
        <pc:chgData name="LI Hongzong" userId="ac49958b-b655-4fa4-b837-6f946156a7c8" providerId="ADAL" clId="{DE75A02E-0D7A-4F0F-8C61-7474C9E7CD4C}" dt="2024-08-27T13:10:13.160" v="434" actId="47"/>
        <pc:sldMkLst>
          <pc:docMk/>
          <pc:sldMk cId="1651889593" sldId="589"/>
        </pc:sldMkLst>
      </pc:sldChg>
      <pc:sldChg chg="add del">
        <pc:chgData name="LI Hongzong" userId="ac49958b-b655-4fa4-b837-6f946156a7c8" providerId="ADAL" clId="{DE75A02E-0D7A-4F0F-8C61-7474C9E7CD4C}" dt="2024-08-27T13:10:13.160" v="434" actId="47"/>
        <pc:sldMkLst>
          <pc:docMk/>
          <pc:sldMk cId="3230631005" sldId="590"/>
        </pc:sldMkLst>
      </pc:sldChg>
      <pc:sldChg chg="add del">
        <pc:chgData name="LI Hongzong" userId="ac49958b-b655-4fa4-b837-6f946156a7c8" providerId="ADAL" clId="{DE75A02E-0D7A-4F0F-8C61-7474C9E7CD4C}" dt="2024-08-27T13:10:13.160" v="434" actId="47"/>
        <pc:sldMkLst>
          <pc:docMk/>
          <pc:sldMk cId="938793753" sldId="591"/>
        </pc:sldMkLst>
      </pc:sldChg>
      <pc:sldChg chg="add del">
        <pc:chgData name="LI Hongzong" userId="ac49958b-b655-4fa4-b837-6f946156a7c8" providerId="ADAL" clId="{DE75A02E-0D7A-4F0F-8C61-7474C9E7CD4C}" dt="2024-08-27T13:10:13.160" v="434" actId="47"/>
        <pc:sldMkLst>
          <pc:docMk/>
          <pc:sldMk cId="2862616364" sldId="592"/>
        </pc:sldMkLst>
      </pc:sldChg>
      <pc:sldChg chg="add del">
        <pc:chgData name="LI Hongzong" userId="ac49958b-b655-4fa4-b837-6f946156a7c8" providerId="ADAL" clId="{DE75A02E-0D7A-4F0F-8C61-7474C9E7CD4C}" dt="2024-08-27T13:10:13.160" v="434" actId="47"/>
        <pc:sldMkLst>
          <pc:docMk/>
          <pc:sldMk cId="3003372146" sldId="593"/>
        </pc:sldMkLst>
      </pc:sldChg>
      <pc:sldChg chg="add del">
        <pc:chgData name="LI Hongzong" userId="ac49958b-b655-4fa4-b837-6f946156a7c8" providerId="ADAL" clId="{DE75A02E-0D7A-4F0F-8C61-7474C9E7CD4C}" dt="2024-08-27T13:10:13.160" v="434" actId="47"/>
        <pc:sldMkLst>
          <pc:docMk/>
          <pc:sldMk cId="1873208360" sldId="594"/>
        </pc:sldMkLst>
      </pc:sldChg>
      <pc:sldChg chg="add del">
        <pc:chgData name="LI Hongzong" userId="ac49958b-b655-4fa4-b837-6f946156a7c8" providerId="ADAL" clId="{DE75A02E-0D7A-4F0F-8C61-7474C9E7CD4C}" dt="2024-08-27T13:10:13.160" v="434" actId="47"/>
        <pc:sldMkLst>
          <pc:docMk/>
          <pc:sldMk cId="4270092498" sldId="595"/>
        </pc:sldMkLst>
      </pc:sldChg>
      <pc:sldChg chg="add del">
        <pc:chgData name="LI Hongzong" userId="ac49958b-b655-4fa4-b837-6f946156a7c8" providerId="ADAL" clId="{DE75A02E-0D7A-4F0F-8C61-7474C9E7CD4C}" dt="2024-08-27T13:10:13.160" v="434" actId="47"/>
        <pc:sldMkLst>
          <pc:docMk/>
          <pc:sldMk cId="3627560036" sldId="596"/>
        </pc:sldMkLst>
      </pc:sldChg>
      <pc:sldChg chg="add del">
        <pc:chgData name="LI Hongzong" userId="ac49958b-b655-4fa4-b837-6f946156a7c8" providerId="ADAL" clId="{DE75A02E-0D7A-4F0F-8C61-7474C9E7CD4C}" dt="2024-08-27T13:10:13.160" v="434" actId="47"/>
        <pc:sldMkLst>
          <pc:docMk/>
          <pc:sldMk cId="4141168185" sldId="597"/>
        </pc:sldMkLst>
      </pc:sldChg>
      <pc:sldChg chg="add del">
        <pc:chgData name="LI Hongzong" userId="ac49958b-b655-4fa4-b837-6f946156a7c8" providerId="ADAL" clId="{DE75A02E-0D7A-4F0F-8C61-7474C9E7CD4C}" dt="2024-08-27T13:10:13.160" v="434" actId="47"/>
        <pc:sldMkLst>
          <pc:docMk/>
          <pc:sldMk cId="2790866518" sldId="599"/>
        </pc:sldMkLst>
      </pc:sldChg>
      <pc:sldChg chg="add del">
        <pc:chgData name="LI Hongzong" userId="ac49958b-b655-4fa4-b837-6f946156a7c8" providerId="ADAL" clId="{DE75A02E-0D7A-4F0F-8C61-7474C9E7CD4C}" dt="2024-08-27T13:10:13.160" v="434" actId="47"/>
        <pc:sldMkLst>
          <pc:docMk/>
          <pc:sldMk cId="190876467" sldId="600"/>
        </pc:sldMkLst>
      </pc:sldChg>
      <pc:sldChg chg="add del">
        <pc:chgData name="LI Hongzong" userId="ac49958b-b655-4fa4-b837-6f946156a7c8" providerId="ADAL" clId="{DE75A02E-0D7A-4F0F-8C61-7474C9E7CD4C}" dt="2024-08-27T13:10:13.160" v="434" actId="47"/>
        <pc:sldMkLst>
          <pc:docMk/>
          <pc:sldMk cId="3229547219" sldId="601"/>
        </pc:sldMkLst>
      </pc:sldChg>
      <pc:sldChg chg="add del">
        <pc:chgData name="LI Hongzong" userId="ac49958b-b655-4fa4-b837-6f946156a7c8" providerId="ADAL" clId="{DE75A02E-0D7A-4F0F-8C61-7474C9E7CD4C}" dt="2024-08-27T13:10:13.160" v="434" actId="47"/>
        <pc:sldMkLst>
          <pc:docMk/>
          <pc:sldMk cId="3670787436" sldId="602"/>
        </pc:sldMkLst>
      </pc:sldChg>
      <pc:sldChg chg="add del">
        <pc:chgData name="LI Hongzong" userId="ac49958b-b655-4fa4-b837-6f946156a7c8" providerId="ADAL" clId="{DE75A02E-0D7A-4F0F-8C61-7474C9E7CD4C}" dt="2024-08-27T13:10:13.160" v="434" actId="47"/>
        <pc:sldMkLst>
          <pc:docMk/>
          <pc:sldMk cId="3165255390" sldId="603"/>
        </pc:sldMkLst>
      </pc:sldChg>
      <pc:sldChg chg="add del">
        <pc:chgData name="LI Hongzong" userId="ac49958b-b655-4fa4-b837-6f946156a7c8" providerId="ADAL" clId="{DE75A02E-0D7A-4F0F-8C61-7474C9E7CD4C}" dt="2024-08-27T13:10:13.160" v="434" actId="47"/>
        <pc:sldMkLst>
          <pc:docMk/>
          <pc:sldMk cId="875691781" sldId="604"/>
        </pc:sldMkLst>
      </pc:sldChg>
      <pc:sldChg chg="add del">
        <pc:chgData name="LI Hongzong" userId="ac49958b-b655-4fa4-b837-6f946156a7c8" providerId="ADAL" clId="{DE75A02E-0D7A-4F0F-8C61-7474C9E7CD4C}" dt="2024-08-27T13:10:13.160" v="434" actId="47"/>
        <pc:sldMkLst>
          <pc:docMk/>
          <pc:sldMk cId="2542960465" sldId="605"/>
        </pc:sldMkLst>
      </pc:sldChg>
      <pc:sldChg chg="add del">
        <pc:chgData name="LI Hongzong" userId="ac49958b-b655-4fa4-b837-6f946156a7c8" providerId="ADAL" clId="{DE75A02E-0D7A-4F0F-8C61-7474C9E7CD4C}" dt="2024-08-27T13:10:13.160" v="434" actId="47"/>
        <pc:sldMkLst>
          <pc:docMk/>
          <pc:sldMk cId="1290017814" sldId="606"/>
        </pc:sldMkLst>
      </pc:sldChg>
      <pc:sldChg chg="add del">
        <pc:chgData name="LI Hongzong" userId="ac49958b-b655-4fa4-b837-6f946156a7c8" providerId="ADAL" clId="{DE75A02E-0D7A-4F0F-8C61-7474C9E7CD4C}" dt="2024-08-27T13:10:13.160" v="434" actId="47"/>
        <pc:sldMkLst>
          <pc:docMk/>
          <pc:sldMk cId="142619693" sldId="607"/>
        </pc:sldMkLst>
      </pc:sldChg>
      <pc:sldChg chg="add del">
        <pc:chgData name="LI Hongzong" userId="ac49958b-b655-4fa4-b837-6f946156a7c8" providerId="ADAL" clId="{DE75A02E-0D7A-4F0F-8C61-7474C9E7CD4C}" dt="2024-08-27T13:10:13.160" v="434" actId="47"/>
        <pc:sldMkLst>
          <pc:docMk/>
          <pc:sldMk cId="908820381" sldId="608"/>
        </pc:sldMkLst>
      </pc:sldChg>
      <pc:sldChg chg="add del">
        <pc:chgData name="LI Hongzong" userId="ac49958b-b655-4fa4-b837-6f946156a7c8" providerId="ADAL" clId="{DE75A02E-0D7A-4F0F-8C61-7474C9E7CD4C}" dt="2024-08-27T13:10:13.160" v="434" actId="47"/>
        <pc:sldMkLst>
          <pc:docMk/>
          <pc:sldMk cId="1783250905" sldId="609"/>
        </pc:sldMkLst>
      </pc:sldChg>
      <pc:sldChg chg="add del">
        <pc:chgData name="LI Hongzong" userId="ac49958b-b655-4fa4-b837-6f946156a7c8" providerId="ADAL" clId="{DE75A02E-0D7A-4F0F-8C61-7474C9E7CD4C}" dt="2024-08-27T13:10:13.160" v="434" actId="47"/>
        <pc:sldMkLst>
          <pc:docMk/>
          <pc:sldMk cId="2705257213" sldId="610"/>
        </pc:sldMkLst>
      </pc:sldChg>
      <pc:sldChg chg="add del">
        <pc:chgData name="LI Hongzong" userId="ac49958b-b655-4fa4-b837-6f946156a7c8" providerId="ADAL" clId="{DE75A02E-0D7A-4F0F-8C61-7474C9E7CD4C}" dt="2024-08-27T13:10:13.160" v="434" actId="47"/>
        <pc:sldMkLst>
          <pc:docMk/>
          <pc:sldMk cId="2970232633" sldId="620"/>
        </pc:sldMkLst>
      </pc:sldChg>
      <pc:sldChg chg="add del">
        <pc:chgData name="LI Hongzong" userId="ac49958b-b655-4fa4-b837-6f946156a7c8" providerId="ADAL" clId="{DE75A02E-0D7A-4F0F-8C61-7474C9E7CD4C}" dt="2024-08-27T13:10:13.160" v="434" actId="47"/>
        <pc:sldMkLst>
          <pc:docMk/>
          <pc:sldMk cId="1261810409" sldId="621"/>
        </pc:sldMkLst>
      </pc:sldChg>
      <pc:sldChg chg="add del">
        <pc:chgData name="LI Hongzong" userId="ac49958b-b655-4fa4-b837-6f946156a7c8" providerId="ADAL" clId="{DE75A02E-0D7A-4F0F-8C61-7474C9E7CD4C}" dt="2024-08-27T13:10:13.160" v="434" actId="47"/>
        <pc:sldMkLst>
          <pc:docMk/>
          <pc:sldMk cId="1517495727" sldId="622"/>
        </pc:sldMkLst>
      </pc:sldChg>
      <pc:sldChg chg="add del">
        <pc:chgData name="LI Hongzong" userId="ac49958b-b655-4fa4-b837-6f946156a7c8" providerId="ADAL" clId="{DE75A02E-0D7A-4F0F-8C61-7474C9E7CD4C}" dt="2024-08-27T13:10:13.160" v="434" actId="47"/>
        <pc:sldMkLst>
          <pc:docMk/>
          <pc:sldMk cId="2330060381" sldId="623"/>
        </pc:sldMkLst>
      </pc:sldChg>
      <pc:sldChg chg="add del">
        <pc:chgData name="LI Hongzong" userId="ac49958b-b655-4fa4-b837-6f946156a7c8" providerId="ADAL" clId="{DE75A02E-0D7A-4F0F-8C61-7474C9E7CD4C}" dt="2024-08-27T13:10:13.160" v="434" actId="47"/>
        <pc:sldMkLst>
          <pc:docMk/>
          <pc:sldMk cId="2675280520" sldId="624"/>
        </pc:sldMkLst>
      </pc:sldChg>
      <pc:sldChg chg="add del">
        <pc:chgData name="LI Hongzong" userId="ac49958b-b655-4fa4-b837-6f946156a7c8" providerId="ADAL" clId="{DE75A02E-0D7A-4F0F-8C61-7474C9E7CD4C}" dt="2024-08-27T13:10:13.160" v="434" actId="47"/>
        <pc:sldMkLst>
          <pc:docMk/>
          <pc:sldMk cId="2965384674" sldId="625"/>
        </pc:sldMkLst>
      </pc:sldChg>
      <pc:sldChg chg="add del">
        <pc:chgData name="LI Hongzong" userId="ac49958b-b655-4fa4-b837-6f946156a7c8" providerId="ADAL" clId="{DE75A02E-0D7A-4F0F-8C61-7474C9E7CD4C}" dt="2024-08-27T13:10:13.160" v="434" actId="47"/>
        <pc:sldMkLst>
          <pc:docMk/>
          <pc:sldMk cId="1410181328" sldId="626"/>
        </pc:sldMkLst>
      </pc:sldChg>
      <pc:sldChg chg="add del">
        <pc:chgData name="LI Hongzong" userId="ac49958b-b655-4fa4-b837-6f946156a7c8" providerId="ADAL" clId="{DE75A02E-0D7A-4F0F-8C61-7474C9E7CD4C}" dt="2024-08-27T13:10:13.160" v="434" actId="47"/>
        <pc:sldMkLst>
          <pc:docMk/>
          <pc:sldMk cId="3084381024" sldId="627"/>
        </pc:sldMkLst>
      </pc:sldChg>
      <pc:sldChg chg="add del">
        <pc:chgData name="LI Hongzong" userId="ac49958b-b655-4fa4-b837-6f946156a7c8" providerId="ADAL" clId="{DE75A02E-0D7A-4F0F-8C61-7474C9E7CD4C}" dt="2024-08-27T13:10:13.160" v="434" actId="47"/>
        <pc:sldMkLst>
          <pc:docMk/>
          <pc:sldMk cId="1416655494" sldId="628"/>
        </pc:sldMkLst>
      </pc:sldChg>
      <pc:sldChg chg="add del">
        <pc:chgData name="LI Hongzong" userId="ac49958b-b655-4fa4-b837-6f946156a7c8" providerId="ADAL" clId="{DE75A02E-0D7A-4F0F-8C61-7474C9E7CD4C}" dt="2024-08-27T13:10:13.160" v="434" actId="47"/>
        <pc:sldMkLst>
          <pc:docMk/>
          <pc:sldMk cId="1653992842" sldId="629"/>
        </pc:sldMkLst>
      </pc:sldChg>
      <pc:sldChg chg="add del">
        <pc:chgData name="LI Hongzong" userId="ac49958b-b655-4fa4-b837-6f946156a7c8" providerId="ADAL" clId="{DE75A02E-0D7A-4F0F-8C61-7474C9E7CD4C}" dt="2024-08-27T13:10:13.160" v="434" actId="47"/>
        <pc:sldMkLst>
          <pc:docMk/>
          <pc:sldMk cId="1955701224" sldId="630"/>
        </pc:sldMkLst>
      </pc:sldChg>
      <pc:sldChg chg="add del">
        <pc:chgData name="LI Hongzong" userId="ac49958b-b655-4fa4-b837-6f946156a7c8" providerId="ADAL" clId="{DE75A02E-0D7A-4F0F-8C61-7474C9E7CD4C}" dt="2024-08-27T13:10:13.160" v="434" actId="47"/>
        <pc:sldMkLst>
          <pc:docMk/>
          <pc:sldMk cId="3443855818" sldId="631"/>
        </pc:sldMkLst>
      </pc:sldChg>
      <pc:sldChg chg="add del">
        <pc:chgData name="LI Hongzong" userId="ac49958b-b655-4fa4-b837-6f946156a7c8" providerId="ADAL" clId="{DE75A02E-0D7A-4F0F-8C61-7474C9E7CD4C}" dt="2024-08-27T13:10:13.160" v="434" actId="47"/>
        <pc:sldMkLst>
          <pc:docMk/>
          <pc:sldMk cId="3852122681" sldId="632"/>
        </pc:sldMkLst>
      </pc:sldChg>
      <pc:sldChg chg="modSp add mod ord modAnim">
        <pc:chgData name="LI Hongzong" userId="ac49958b-b655-4fa4-b837-6f946156a7c8" providerId="ADAL" clId="{DE75A02E-0D7A-4F0F-8C61-7474C9E7CD4C}" dt="2024-08-28T06:18:38.966" v="915" actId="6549"/>
        <pc:sldMkLst>
          <pc:docMk/>
          <pc:sldMk cId="3896439483" sldId="633"/>
        </pc:sldMkLst>
      </pc:sldChg>
    </pc:docChg>
  </pc:docChgLst>
  <pc:docChgLst>
    <pc:chgData name="Hongzong Li" userId="9bdc67c7f26cb1a6" providerId="LiveId" clId="{F42916EA-A971-40FB-9368-4A6246B15F8D}"/>
    <pc:docChg chg="undo custSel delSld modSld">
      <pc:chgData name="Hongzong Li" userId="9bdc67c7f26cb1a6" providerId="LiveId" clId="{F42916EA-A971-40FB-9368-4A6246B15F8D}" dt="2025-01-19T09:03:02.922" v="83" actId="47"/>
      <pc:docMkLst>
        <pc:docMk/>
      </pc:docMkLst>
      <pc:sldChg chg="delSp modSp mod">
        <pc:chgData name="Hongzong Li" userId="9bdc67c7f26cb1a6" providerId="LiveId" clId="{F42916EA-A971-40FB-9368-4A6246B15F8D}" dt="2025-01-08T13:27:16" v="26" actId="14100"/>
        <pc:sldMkLst>
          <pc:docMk/>
          <pc:sldMk cId="1615307222" sldId="390"/>
        </pc:sldMkLst>
        <pc:spChg chg="mod">
          <ac:chgData name="Hongzong Li" userId="9bdc67c7f26cb1a6" providerId="LiveId" clId="{F42916EA-A971-40FB-9368-4A6246B15F8D}" dt="2025-01-08T13:27:16" v="26" actId="14100"/>
          <ac:spMkLst>
            <pc:docMk/>
            <pc:sldMk cId="1615307222" sldId="390"/>
            <ac:spMk id="7" creationId="{E11148D2-DE58-912B-CE53-C92B5E8EA4AB}"/>
          </ac:spMkLst>
        </pc:spChg>
      </pc:sldChg>
      <pc:sldChg chg="modSp del mod">
        <pc:chgData name="Hongzong Li" userId="9bdc67c7f26cb1a6" providerId="LiveId" clId="{F42916EA-A971-40FB-9368-4A6246B15F8D}" dt="2025-01-08T13:28:14.951" v="29" actId="47"/>
        <pc:sldMkLst>
          <pc:docMk/>
          <pc:sldMk cId="1847076896" sldId="514"/>
        </pc:sldMkLst>
      </pc:sldChg>
      <pc:sldChg chg="addSp delSp modSp mod">
        <pc:chgData name="Hongzong Li" userId="9bdc67c7f26cb1a6" providerId="LiveId" clId="{F42916EA-A971-40FB-9368-4A6246B15F8D}" dt="2025-01-08T13:31:09.695" v="60" actId="20577"/>
        <pc:sldMkLst>
          <pc:docMk/>
          <pc:sldMk cId="1261810409" sldId="621"/>
        </pc:sldMkLst>
        <pc:spChg chg="mod">
          <ac:chgData name="Hongzong Li" userId="9bdc67c7f26cb1a6" providerId="LiveId" clId="{F42916EA-A971-40FB-9368-4A6246B15F8D}" dt="2025-01-08T13:31:09.695" v="60" actId="20577"/>
          <ac:spMkLst>
            <pc:docMk/>
            <pc:sldMk cId="1261810409" sldId="621"/>
            <ac:spMk id="6" creationId="{FAD83C02-24C8-3806-2E3F-4058342F4D87}"/>
          </ac:spMkLst>
        </pc:spChg>
      </pc:sldChg>
      <pc:sldChg chg="addSp delSp modSp del mod">
        <pc:chgData name="Hongzong Li" userId="9bdc67c7f26cb1a6" providerId="LiveId" clId="{F42916EA-A971-40FB-9368-4A6246B15F8D}" dt="2025-01-19T09:03:02.922" v="83" actId="47"/>
        <pc:sldMkLst>
          <pc:docMk/>
          <pc:sldMk cId="2671058366" sldId="631"/>
        </pc:sldMkLst>
      </pc:sldChg>
      <pc:sldChg chg="modSp del mod">
        <pc:chgData name="Hongzong Li" userId="9bdc67c7f26cb1a6" providerId="LiveId" clId="{F42916EA-A971-40FB-9368-4A6246B15F8D}" dt="2025-01-08T13:28:20.753" v="31" actId="47"/>
        <pc:sldMkLst>
          <pc:docMk/>
          <pc:sldMk cId="2354319547" sldId="642"/>
        </pc:sldMkLst>
      </pc:sldChg>
      <pc:sldChg chg="del">
        <pc:chgData name="Hongzong Li" userId="9bdc67c7f26cb1a6" providerId="LiveId" clId="{F42916EA-A971-40FB-9368-4A6246B15F8D}" dt="2025-01-19T09:03:02.411" v="82" actId="47"/>
        <pc:sldMkLst>
          <pc:docMk/>
          <pc:sldMk cId="4150836263" sldId="658"/>
        </pc:sldMkLst>
      </pc:sldChg>
    </pc:docChg>
  </pc:docChgLst>
  <pc:docChgLst>
    <pc:chgData name="LI Hongzong" userId="ac49958b-b655-4fa4-b837-6f946156a7c8" providerId="ADAL" clId="{AE6FA167-AD59-4CAA-8D10-66C8FD64B50F}"/>
    <pc:docChg chg="undo custSel addSld modSld">
      <pc:chgData name="LI Hongzong" userId="ac49958b-b655-4fa4-b837-6f946156a7c8" providerId="ADAL" clId="{AE6FA167-AD59-4CAA-8D10-66C8FD64B50F}" dt="2024-04-14T02:08:02.953" v="26" actId="1076"/>
      <pc:docMkLst>
        <pc:docMk/>
      </pc:docMkLst>
      <pc:sldChg chg="addSp delSp modSp mod">
        <pc:chgData name="LI Hongzong" userId="ac49958b-b655-4fa4-b837-6f946156a7c8" providerId="ADAL" clId="{AE6FA167-AD59-4CAA-8D10-66C8FD64B50F}" dt="2024-04-14T02:06:04.019" v="14" actId="1036"/>
        <pc:sldMkLst>
          <pc:docMk/>
          <pc:sldMk cId="806529866" sldId="544"/>
        </pc:sldMkLst>
      </pc:sldChg>
      <pc:sldChg chg="addSp delSp mod">
        <pc:chgData name="LI Hongzong" userId="ac49958b-b655-4fa4-b837-6f946156a7c8" providerId="ADAL" clId="{AE6FA167-AD59-4CAA-8D10-66C8FD64B50F}" dt="2024-04-14T02:07:35.774" v="22" actId="478"/>
        <pc:sldMkLst>
          <pc:docMk/>
          <pc:sldMk cId="117524543" sldId="547"/>
        </pc:sldMkLst>
      </pc:sldChg>
      <pc:sldChg chg="addSp delSp modSp add mod">
        <pc:chgData name="LI Hongzong" userId="ac49958b-b655-4fa4-b837-6f946156a7c8" providerId="ADAL" clId="{AE6FA167-AD59-4CAA-8D10-66C8FD64B50F}" dt="2024-04-14T02:08:02.953" v="26" actId="1076"/>
        <pc:sldMkLst>
          <pc:docMk/>
          <pc:sldMk cId="2354201810" sldId="548"/>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4A1712D-D7FA-4496-B6BD-E8CEE80FCA99}"/>
              </a:ext>
            </a:extLst>
          </p:cNvPr>
          <p:cNvSpPr>
            <a:spLocks noGrp="1"/>
          </p:cNvSpPr>
          <p:nvPr>
            <p:ph type="hdr" sz="quarter"/>
          </p:nvPr>
        </p:nvSpPr>
        <p:spPr>
          <a:xfrm>
            <a:off x="0" y="0"/>
            <a:ext cx="2946400" cy="496888"/>
          </a:xfrm>
          <a:prstGeom prst="rect">
            <a:avLst/>
          </a:prstGeom>
        </p:spPr>
        <p:txBody>
          <a:bodyPr vert="horz" lIns="91440" tIns="45720" rIns="91440" bIns="45720" rtlCol="0"/>
          <a:lstStyle>
            <a:lvl1pPr algn="l" fontAlgn="auto">
              <a:spcBef>
                <a:spcPts val="0"/>
              </a:spcBef>
              <a:spcAft>
                <a:spcPts val="0"/>
              </a:spcAft>
              <a:defRPr sz="1200">
                <a:latin typeface="+mn-lt"/>
                <a:ea typeface="+mn-ea"/>
                <a:cs typeface="+mn-cs"/>
              </a:defRPr>
            </a:lvl1pPr>
          </a:lstStyle>
          <a:p>
            <a:pPr>
              <a:defRPr/>
            </a:pPr>
            <a:endParaRPr lang="zh-TW" altLang="en-US"/>
          </a:p>
        </p:txBody>
      </p:sp>
      <p:sp>
        <p:nvSpPr>
          <p:cNvPr id="3" name="Date Placeholder 2">
            <a:extLst>
              <a:ext uri="{FF2B5EF4-FFF2-40B4-BE49-F238E27FC236}">
                <a16:creationId xmlns:a16="http://schemas.microsoft.com/office/drawing/2014/main" id="{C62F68CF-6F09-4E22-B9E8-F60C85B30E13}"/>
              </a:ext>
            </a:extLst>
          </p:cNvPr>
          <p:cNvSpPr>
            <a:spLocks noGrp="1"/>
          </p:cNvSpPr>
          <p:nvPr>
            <p:ph type="dt" sz="quarter" idx="1"/>
          </p:nvPr>
        </p:nvSpPr>
        <p:spPr>
          <a:xfrm>
            <a:off x="3849688" y="0"/>
            <a:ext cx="2946400" cy="496888"/>
          </a:xfrm>
          <a:prstGeom prst="rect">
            <a:avLst/>
          </a:prstGeom>
        </p:spPr>
        <p:txBody>
          <a:bodyPr vert="horz" lIns="91440" tIns="45720" rIns="91440" bIns="45720" rtlCol="0"/>
          <a:lstStyle>
            <a:lvl1pPr algn="r" fontAlgn="auto">
              <a:spcBef>
                <a:spcPts val="0"/>
              </a:spcBef>
              <a:spcAft>
                <a:spcPts val="0"/>
              </a:spcAft>
              <a:defRPr sz="1200">
                <a:latin typeface="+mn-lt"/>
                <a:ea typeface="+mn-ea"/>
                <a:cs typeface="+mn-cs"/>
              </a:defRPr>
            </a:lvl1pPr>
          </a:lstStyle>
          <a:p>
            <a:pPr>
              <a:defRPr/>
            </a:pPr>
            <a:fld id="{279F9DD8-E320-4ED3-B304-8B56EADFDED5}" type="datetimeFigureOut">
              <a:rPr lang="zh-TW" altLang="en-US"/>
              <a:pPr>
                <a:defRPr/>
              </a:pPr>
              <a:t>2025/1/19</a:t>
            </a:fld>
            <a:endParaRPr lang="zh-TW" altLang="en-US"/>
          </a:p>
        </p:txBody>
      </p:sp>
      <p:sp>
        <p:nvSpPr>
          <p:cNvPr id="4" name="Footer Placeholder 3">
            <a:extLst>
              <a:ext uri="{FF2B5EF4-FFF2-40B4-BE49-F238E27FC236}">
                <a16:creationId xmlns:a16="http://schemas.microsoft.com/office/drawing/2014/main" id="{BD1A9008-A482-43B1-9EFC-4F48D2C6DDEF}"/>
              </a:ext>
            </a:extLst>
          </p:cNvPr>
          <p:cNvSpPr>
            <a:spLocks noGrp="1"/>
          </p:cNvSpPr>
          <p:nvPr>
            <p:ph type="ftr" sz="quarter" idx="2"/>
          </p:nvPr>
        </p:nvSpPr>
        <p:spPr>
          <a:xfrm>
            <a:off x="0" y="9428163"/>
            <a:ext cx="2946400" cy="496887"/>
          </a:xfrm>
          <a:prstGeom prst="rect">
            <a:avLst/>
          </a:prstGeom>
        </p:spPr>
        <p:txBody>
          <a:bodyPr vert="horz" lIns="91440" tIns="45720" rIns="91440" bIns="45720" rtlCol="0" anchor="b"/>
          <a:lstStyle>
            <a:lvl1pPr algn="l" fontAlgn="auto">
              <a:spcBef>
                <a:spcPts val="0"/>
              </a:spcBef>
              <a:spcAft>
                <a:spcPts val="0"/>
              </a:spcAft>
              <a:defRPr sz="1200">
                <a:latin typeface="+mn-lt"/>
                <a:ea typeface="+mn-ea"/>
                <a:cs typeface="+mn-cs"/>
              </a:defRPr>
            </a:lvl1pPr>
          </a:lstStyle>
          <a:p>
            <a:pPr>
              <a:defRPr/>
            </a:pPr>
            <a:endParaRPr lang="zh-TW" altLang="en-US"/>
          </a:p>
        </p:txBody>
      </p:sp>
      <p:sp>
        <p:nvSpPr>
          <p:cNvPr id="5" name="Slide Number Placeholder 4">
            <a:extLst>
              <a:ext uri="{FF2B5EF4-FFF2-40B4-BE49-F238E27FC236}">
                <a16:creationId xmlns:a16="http://schemas.microsoft.com/office/drawing/2014/main" id="{46AD8E69-6929-49FD-9F10-4C07E2ECB000}"/>
              </a:ext>
            </a:extLst>
          </p:cNvPr>
          <p:cNvSpPr>
            <a:spLocks noGrp="1"/>
          </p:cNvSpPr>
          <p:nvPr>
            <p:ph type="sldNum" sz="quarter" idx="3"/>
          </p:nvPr>
        </p:nvSpPr>
        <p:spPr>
          <a:xfrm>
            <a:off x="3849688" y="9428163"/>
            <a:ext cx="2946400" cy="496887"/>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01C8A51B-8BEB-4C40-AF52-9C6CF1D2019D}" type="slidenum">
              <a:rPr lang="zh-TW" altLang="en-US"/>
              <a:pPr/>
              <a:t>‹#›</a:t>
            </a:fld>
            <a:endParaRPr lang="zh-TW"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頁首版面配置區 1">
            <a:extLst>
              <a:ext uri="{FF2B5EF4-FFF2-40B4-BE49-F238E27FC236}">
                <a16:creationId xmlns:a16="http://schemas.microsoft.com/office/drawing/2014/main" id="{27DDA510-F3F4-4037-B5C2-6330AC57DCC3}"/>
              </a:ext>
            </a:extLst>
          </p:cNvPr>
          <p:cNvSpPr>
            <a:spLocks noGrp="1"/>
          </p:cNvSpPr>
          <p:nvPr>
            <p:ph type="hdr" sz="quarter"/>
          </p:nvPr>
        </p:nvSpPr>
        <p:spPr>
          <a:xfrm>
            <a:off x="0" y="0"/>
            <a:ext cx="2946400" cy="496888"/>
          </a:xfrm>
          <a:prstGeom prst="rect">
            <a:avLst/>
          </a:prstGeom>
        </p:spPr>
        <p:txBody>
          <a:bodyPr vert="horz" lIns="91440" tIns="45720" rIns="91440" bIns="45720" rtlCol="0"/>
          <a:lstStyle>
            <a:lvl1pPr algn="l" fontAlgn="auto">
              <a:spcBef>
                <a:spcPts val="0"/>
              </a:spcBef>
              <a:spcAft>
                <a:spcPts val="0"/>
              </a:spcAft>
              <a:defRPr sz="1200">
                <a:latin typeface="+mn-lt"/>
                <a:ea typeface="+mn-ea"/>
                <a:cs typeface="+mn-cs"/>
              </a:defRPr>
            </a:lvl1pPr>
          </a:lstStyle>
          <a:p>
            <a:pPr>
              <a:defRPr/>
            </a:pPr>
            <a:endParaRPr lang="en-US"/>
          </a:p>
        </p:txBody>
      </p:sp>
      <p:sp>
        <p:nvSpPr>
          <p:cNvPr id="3" name="日期版面配置區 2">
            <a:extLst>
              <a:ext uri="{FF2B5EF4-FFF2-40B4-BE49-F238E27FC236}">
                <a16:creationId xmlns:a16="http://schemas.microsoft.com/office/drawing/2014/main" id="{1A5C37C3-9DF7-4CE6-A989-A0D3D7A993D2}"/>
              </a:ext>
            </a:extLst>
          </p:cNvPr>
          <p:cNvSpPr>
            <a:spLocks noGrp="1"/>
          </p:cNvSpPr>
          <p:nvPr>
            <p:ph type="dt" idx="1"/>
          </p:nvPr>
        </p:nvSpPr>
        <p:spPr>
          <a:xfrm>
            <a:off x="3849688" y="0"/>
            <a:ext cx="2946400" cy="496888"/>
          </a:xfrm>
          <a:prstGeom prst="rect">
            <a:avLst/>
          </a:prstGeom>
        </p:spPr>
        <p:txBody>
          <a:bodyPr vert="horz" lIns="91440" tIns="45720" rIns="91440" bIns="45720" rtlCol="0"/>
          <a:lstStyle>
            <a:lvl1pPr algn="r" fontAlgn="auto">
              <a:spcBef>
                <a:spcPts val="0"/>
              </a:spcBef>
              <a:spcAft>
                <a:spcPts val="0"/>
              </a:spcAft>
              <a:defRPr sz="1200">
                <a:latin typeface="+mn-lt"/>
                <a:ea typeface="+mn-ea"/>
                <a:cs typeface="+mn-cs"/>
              </a:defRPr>
            </a:lvl1pPr>
          </a:lstStyle>
          <a:p>
            <a:pPr>
              <a:defRPr/>
            </a:pPr>
            <a:fld id="{FF1DE64A-BED1-4632-B6E8-6404C554313E}" type="datetimeFigureOut">
              <a:rPr lang="en-US"/>
              <a:pPr>
                <a:defRPr/>
              </a:pPr>
              <a:t>1/19/2025</a:t>
            </a:fld>
            <a:endParaRPr lang="en-US"/>
          </a:p>
        </p:txBody>
      </p:sp>
      <p:sp>
        <p:nvSpPr>
          <p:cNvPr id="4" name="投影片圖像版面配置區 3">
            <a:extLst>
              <a:ext uri="{FF2B5EF4-FFF2-40B4-BE49-F238E27FC236}">
                <a16:creationId xmlns:a16="http://schemas.microsoft.com/office/drawing/2014/main" id="{E6206B4E-3522-4358-8240-EBA2178A85FF}"/>
              </a:ext>
            </a:extLst>
          </p:cNvPr>
          <p:cNvSpPr>
            <a:spLocks noGrp="1" noRot="1" noChangeAspect="1"/>
          </p:cNvSpPr>
          <p:nvPr>
            <p:ph type="sldImg" idx="2"/>
          </p:nvPr>
        </p:nvSpPr>
        <p:spPr>
          <a:xfrm>
            <a:off x="917575" y="744538"/>
            <a:ext cx="4962525" cy="3722687"/>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備忘稿版面配置區 4">
            <a:extLst>
              <a:ext uri="{FF2B5EF4-FFF2-40B4-BE49-F238E27FC236}">
                <a16:creationId xmlns:a16="http://schemas.microsoft.com/office/drawing/2014/main" id="{17BD9AA1-118B-4092-853F-D4910FB0FCBA}"/>
              </a:ext>
            </a:extLst>
          </p:cNvPr>
          <p:cNvSpPr>
            <a:spLocks noGrp="1"/>
          </p:cNvSpPr>
          <p:nvPr>
            <p:ph type="body" sz="quarter" idx="3"/>
          </p:nvPr>
        </p:nvSpPr>
        <p:spPr>
          <a:xfrm>
            <a:off x="679450" y="4714875"/>
            <a:ext cx="5438775" cy="4467225"/>
          </a:xfrm>
          <a:prstGeom prst="rect">
            <a:avLst/>
          </a:prstGeom>
        </p:spPr>
        <p:txBody>
          <a:bodyPr vert="horz" lIns="91440" tIns="45720" rIns="91440" bIns="45720" rtlCol="0">
            <a:normAutofit/>
          </a:bodyPr>
          <a:lstStyle/>
          <a:p>
            <a:pPr lvl="0"/>
            <a:r>
              <a:rPr lang="zh-TW" altLang="en-US" noProof="0"/>
              <a:t>按一下以編輯母片文字樣式</a:t>
            </a:r>
          </a:p>
          <a:p>
            <a:pPr lvl="1"/>
            <a:r>
              <a:rPr lang="zh-TW" altLang="en-US" noProof="0"/>
              <a:t>第二層</a:t>
            </a:r>
          </a:p>
          <a:p>
            <a:pPr lvl="2"/>
            <a:r>
              <a:rPr lang="zh-TW" altLang="en-US" noProof="0"/>
              <a:t>第三層</a:t>
            </a:r>
          </a:p>
          <a:p>
            <a:pPr lvl="3"/>
            <a:r>
              <a:rPr lang="zh-TW" altLang="en-US" noProof="0"/>
              <a:t>第四層</a:t>
            </a:r>
          </a:p>
          <a:p>
            <a:pPr lvl="4"/>
            <a:r>
              <a:rPr lang="zh-TW" altLang="en-US" noProof="0"/>
              <a:t>第五層</a:t>
            </a:r>
            <a:endParaRPr lang="en-US" noProof="0"/>
          </a:p>
        </p:txBody>
      </p:sp>
      <p:sp>
        <p:nvSpPr>
          <p:cNvPr id="6" name="頁尾版面配置區 5">
            <a:extLst>
              <a:ext uri="{FF2B5EF4-FFF2-40B4-BE49-F238E27FC236}">
                <a16:creationId xmlns:a16="http://schemas.microsoft.com/office/drawing/2014/main" id="{852FDC0A-5427-407D-8D10-1F64F61A14C7}"/>
              </a:ext>
            </a:extLst>
          </p:cNvPr>
          <p:cNvSpPr>
            <a:spLocks noGrp="1"/>
          </p:cNvSpPr>
          <p:nvPr>
            <p:ph type="ftr" sz="quarter" idx="4"/>
          </p:nvPr>
        </p:nvSpPr>
        <p:spPr>
          <a:xfrm>
            <a:off x="0" y="9428163"/>
            <a:ext cx="2946400" cy="496887"/>
          </a:xfrm>
          <a:prstGeom prst="rect">
            <a:avLst/>
          </a:prstGeom>
        </p:spPr>
        <p:txBody>
          <a:bodyPr vert="horz" lIns="91440" tIns="45720" rIns="91440" bIns="45720" rtlCol="0" anchor="b"/>
          <a:lstStyle>
            <a:lvl1pPr algn="l" fontAlgn="auto">
              <a:spcBef>
                <a:spcPts val="0"/>
              </a:spcBef>
              <a:spcAft>
                <a:spcPts val="0"/>
              </a:spcAft>
              <a:defRPr sz="1200">
                <a:latin typeface="+mn-lt"/>
                <a:ea typeface="+mn-ea"/>
                <a:cs typeface="+mn-cs"/>
              </a:defRPr>
            </a:lvl1pPr>
          </a:lstStyle>
          <a:p>
            <a:pPr>
              <a:defRPr/>
            </a:pPr>
            <a:endParaRPr lang="en-US"/>
          </a:p>
        </p:txBody>
      </p:sp>
      <p:sp>
        <p:nvSpPr>
          <p:cNvPr id="7" name="投影片編號版面配置區 6">
            <a:extLst>
              <a:ext uri="{FF2B5EF4-FFF2-40B4-BE49-F238E27FC236}">
                <a16:creationId xmlns:a16="http://schemas.microsoft.com/office/drawing/2014/main" id="{03A3916A-8CF5-46F4-B09D-6E4399A64B8A}"/>
              </a:ext>
            </a:extLst>
          </p:cNvPr>
          <p:cNvSpPr>
            <a:spLocks noGrp="1"/>
          </p:cNvSpPr>
          <p:nvPr>
            <p:ph type="sldNum" sz="quarter" idx="5"/>
          </p:nvPr>
        </p:nvSpPr>
        <p:spPr>
          <a:xfrm>
            <a:off x="3849688" y="9428163"/>
            <a:ext cx="2946400" cy="496887"/>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3125B4D1-821F-4158-BCA9-F73F741AAF68}"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a:extLst>
              <a:ext uri="{FF2B5EF4-FFF2-40B4-BE49-F238E27FC236}">
                <a16:creationId xmlns:a16="http://schemas.microsoft.com/office/drawing/2014/main" id="{18C5A942-B0BC-494B-9C48-8C2B9BBAE995}"/>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a:extLst>
              <a:ext uri="{FF2B5EF4-FFF2-40B4-BE49-F238E27FC236}">
                <a16:creationId xmlns:a16="http://schemas.microsoft.com/office/drawing/2014/main" id="{86CB5C2A-8C3D-4C0B-BFDD-FC1DB709708A}"/>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20484" name="Slide Number Placeholder 3">
            <a:extLst>
              <a:ext uri="{FF2B5EF4-FFF2-40B4-BE49-F238E27FC236}">
                <a16:creationId xmlns:a16="http://schemas.microsoft.com/office/drawing/2014/main" id="{E737DC81-ECE8-4986-BF82-84684B20B712}"/>
              </a:ext>
            </a:extLst>
          </p:cNvPr>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ea typeface="新細明體" panose="02020500000000000000" pitchFamily="18" charset="-120"/>
              </a:defRPr>
            </a:lvl1pPr>
            <a:lvl2pPr marL="742950" indent="-285750" eaLnBrk="0" hangingPunct="0">
              <a:defRPr>
                <a:solidFill>
                  <a:schemeClr val="tx1"/>
                </a:solidFill>
                <a:latin typeface="Calibri" panose="020F0502020204030204" pitchFamily="34" charset="0"/>
                <a:ea typeface="新細明體" panose="02020500000000000000" pitchFamily="18" charset="-120"/>
              </a:defRPr>
            </a:lvl2pPr>
            <a:lvl3pPr marL="1143000" indent="-228600" eaLnBrk="0" hangingPunct="0">
              <a:defRPr>
                <a:solidFill>
                  <a:schemeClr val="tx1"/>
                </a:solidFill>
                <a:latin typeface="Calibri" panose="020F0502020204030204" pitchFamily="34" charset="0"/>
                <a:ea typeface="新細明體" panose="02020500000000000000" pitchFamily="18" charset="-120"/>
              </a:defRPr>
            </a:lvl3pPr>
            <a:lvl4pPr marL="1600200" indent="-228600" eaLnBrk="0" hangingPunct="0">
              <a:defRPr>
                <a:solidFill>
                  <a:schemeClr val="tx1"/>
                </a:solidFill>
                <a:latin typeface="Calibri" panose="020F0502020204030204" pitchFamily="34" charset="0"/>
                <a:ea typeface="新細明體" panose="02020500000000000000" pitchFamily="18" charset="-120"/>
              </a:defRPr>
            </a:lvl4pPr>
            <a:lvl5pPr marL="2057400" indent="-228600" eaLnBrk="0" hangingPunct="0">
              <a:defRPr>
                <a:solidFill>
                  <a:schemeClr val="tx1"/>
                </a:solidFill>
                <a:latin typeface="Calibri" panose="020F0502020204030204" pitchFamily="34" charset="0"/>
                <a:ea typeface="新細明體" panose="02020500000000000000" pitchFamily="18" charset="-120"/>
              </a:defRPr>
            </a:lvl5pPr>
            <a:lvl6pPr marL="25146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6pPr>
            <a:lvl7pPr marL="29718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7pPr>
            <a:lvl8pPr marL="34290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8pPr>
            <a:lvl9pPr marL="38862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9pPr>
          </a:lstStyle>
          <a:p>
            <a:pPr eaLnBrk="1" hangingPunct="1"/>
            <a:fld id="{C18389BB-ED6D-47D5-9663-6EBD1CAA7A34}" type="slidenum">
              <a:rPr lang="en-US" altLang="en-US"/>
              <a:pPr eaLnBrk="1" hangingPunct="1"/>
              <a:t>1</a:t>
            </a:fld>
            <a:endParaRPr lang="en-US" altLang="en-US"/>
          </a:p>
        </p:txBody>
      </p:sp>
    </p:spTree>
    <p:extLst>
      <p:ext uri="{BB962C8B-B14F-4D97-AF65-F5344CB8AC3E}">
        <p14:creationId xmlns:p14="http://schemas.microsoft.com/office/powerpoint/2010/main" val="13605135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BF68E9-B4A3-5F66-47F8-A776DA40CE34}"/>
            </a:ext>
          </a:extLst>
        </p:cNvPr>
        <p:cNvGrpSpPr/>
        <p:nvPr/>
      </p:nvGrpSpPr>
      <p:grpSpPr>
        <a:xfrm>
          <a:off x="0" y="0"/>
          <a:ext cx="0" cy="0"/>
          <a:chOff x="0" y="0"/>
          <a:chExt cx="0" cy="0"/>
        </a:xfrm>
      </p:grpSpPr>
      <p:sp>
        <p:nvSpPr>
          <p:cNvPr id="12290" name="投影片圖像版面配置區 1">
            <a:extLst>
              <a:ext uri="{FF2B5EF4-FFF2-40B4-BE49-F238E27FC236}">
                <a16:creationId xmlns:a16="http://schemas.microsoft.com/office/drawing/2014/main" id="{5270355D-EC8D-12E6-ACEE-40D4CB21F165}"/>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291" name="備忘稿版面配置區 2">
            <a:extLst>
              <a:ext uri="{FF2B5EF4-FFF2-40B4-BE49-F238E27FC236}">
                <a16:creationId xmlns:a16="http://schemas.microsoft.com/office/drawing/2014/main" id="{83BAE90C-C893-B4A9-08F2-80DA2ABCA0C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285750" marR="0" lvl="0" indent="-285750" algn="just"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altLang="zh-CN" sz="1200" b="0" i="0" u="none" strike="noStrike" kern="1200" cap="none" spc="0" normalizeH="0" baseline="0" noProof="0">
                <a:ln>
                  <a:noFill/>
                </a:ln>
                <a:solidFill>
                  <a:prstClr val="black"/>
                </a:solidFill>
                <a:effectLst/>
                <a:uLnTx/>
                <a:uFillTx/>
                <a:latin typeface="Calibri" panose="020F0502020204030204" pitchFamily="34" charset="0"/>
                <a:ea typeface="新細明體" panose="02020500000000000000" pitchFamily="18" charset="-120"/>
                <a:cs typeface="Calibri" panose="020F0502020204030204" pitchFamily="34" charset="0"/>
              </a:rPr>
              <a:t>The hard clustering methods may be classified into hierarchical-based, center-based, distribution-based, and density-based clustering algorithms, </a:t>
            </a:r>
            <a:r>
              <a:rPr kumimoji="0" lang="en-US" altLang="zh-CN" sz="1200" b="1" i="0" u="none" strike="noStrike" kern="1200" cap="none" spc="0" normalizeH="0" baseline="0" noProof="0">
                <a:ln>
                  <a:noFill/>
                </a:ln>
                <a:solidFill>
                  <a:prstClr val="black"/>
                </a:solidFill>
                <a:effectLst/>
                <a:uLnTx/>
                <a:uFillTx/>
                <a:latin typeface="Calibri" panose="020F0502020204030204" pitchFamily="34" charset="0"/>
                <a:ea typeface="新細明體" panose="02020500000000000000" pitchFamily="18" charset="-120"/>
                <a:cs typeface="Calibri" panose="020F0502020204030204" pitchFamily="34" charset="0"/>
              </a:rPr>
              <a:t>according to the structure of the algorithms</a:t>
            </a:r>
            <a:r>
              <a:rPr kumimoji="0" lang="en-US" altLang="zh-CN" sz="1200" b="0" i="0" u="none" strike="noStrike" kern="1200" cap="none" spc="0" normalizeH="0" baseline="0" noProof="0">
                <a:ln>
                  <a:noFill/>
                </a:ln>
                <a:solidFill>
                  <a:prstClr val="black"/>
                </a:solidFill>
                <a:effectLst/>
                <a:uLnTx/>
                <a:uFillTx/>
                <a:latin typeface="Calibri" panose="020F0502020204030204" pitchFamily="34" charset="0"/>
                <a:ea typeface="新細明體" panose="02020500000000000000" pitchFamily="18" charset="-120"/>
                <a:cs typeface="Calibri" panose="020F0502020204030204" pitchFamily="34" charset="0"/>
              </a:rPr>
              <a:t>.</a:t>
            </a:r>
          </a:p>
          <a:p>
            <a:pPr marL="285750" marR="0" lvl="0" indent="-285750" algn="just"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altLang="zh-CN" sz="1200" b="0" i="0" u="sng" strike="noStrike" kern="1200" cap="none" spc="0" normalizeH="0" baseline="0" noProof="0">
                <a:ln>
                  <a:noFill/>
                </a:ln>
                <a:solidFill>
                  <a:prstClr val="black"/>
                </a:solidFill>
                <a:effectLst/>
                <a:uLnTx/>
                <a:uFillTx/>
                <a:latin typeface="Calibri" panose="020F0502020204030204" pitchFamily="34" charset="0"/>
                <a:ea typeface="新細明體" panose="02020500000000000000" pitchFamily="18" charset="-120"/>
                <a:cs typeface="Calibri" panose="020F0502020204030204" pitchFamily="34" charset="0"/>
              </a:rPr>
              <a:t>Hierarchical-based clustering methods</a:t>
            </a:r>
            <a:r>
              <a:rPr kumimoji="0" lang="en-US" altLang="zh-CN" sz="1200" b="0" i="0" u="none" strike="noStrike" kern="1200" cap="none" spc="0" normalizeH="0" baseline="0" noProof="0">
                <a:ln>
                  <a:noFill/>
                </a:ln>
                <a:solidFill>
                  <a:prstClr val="black"/>
                </a:solidFill>
                <a:effectLst/>
                <a:uLnTx/>
                <a:uFillTx/>
                <a:latin typeface="Calibri" panose="020F0502020204030204" pitchFamily="34" charset="0"/>
                <a:ea typeface="新細明體" panose="02020500000000000000" pitchFamily="18" charset="-120"/>
                <a:cs typeface="Calibri" panose="020F0502020204030204" pitchFamily="34" charset="0"/>
              </a:rPr>
              <a:t> cluster data based on the rule that closer data points exhibit more similarity to each other than the data points lying farther away.</a:t>
            </a:r>
          </a:p>
          <a:p>
            <a:pPr marL="285750" marR="0" lvl="0" indent="-285750" algn="just"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altLang="zh-CN" sz="1200" b="0" i="0" u="sng" strike="noStrike" kern="1200" cap="none" spc="0" normalizeH="0" baseline="0" noProof="0">
                <a:ln>
                  <a:noFill/>
                </a:ln>
                <a:solidFill>
                  <a:prstClr val="black"/>
                </a:solidFill>
                <a:effectLst/>
                <a:uLnTx/>
                <a:uFillTx/>
                <a:latin typeface="Calibri" panose="020F0502020204030204" pitchFamily="34" charset="0"/>
                <a:ea typeface="新細明體" panose="02020500000000000000" pitchFamily="18" charset="-120"/>
                <a:cs typeface="Calibri" panose="020F0502020204030204" pitchFamily="34" charset="0"/>
              </a:rPr>
              <a:t>Center-based clustering methods</a:t>
            </a:r>
            <a:r>
              <a:rPr kumimoji="0" lang="en-US" altLang="zh-CN" sz="1200" b="0" i="0" u="none" strike="noStrike" kern="1200" cap="none" spc="0" normalizeH="0" baseline="0" noProof="0">
                <a:ln>
                  <a:noFill/>
                </a:ln>
                <a:solidFill>
                  <a:prstClr val="black"/>
                </a:solidFill>
                <a:effectLst/>
                <a:uLnTx/>
                <a:uFillTx/>
                <a:latin typeface="Calibri" panose="020F0502020204030204" pitchFamily="34" charset="0"/>
                <a:ea typeface="新細明體" panose="02020500000000000000" pitchFamily="18" charset="-120"/>
                <a:cs typeface="Calibri" panose="020F0502020204030204" pitchFamily="34" charset="0"/>
              </a:rPr>
              <a:t> cluster data based on the rule that similarity is derived by the closeness of data to clusters</a:t>
            </a:r>
          </a:p>
          <a:p>
            <a:pPr marL="285750" marR="0" lvl="0" indent="-285750" algn="just"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altLang="zh-CN" sz="1200" b="0" i="0" u="sng" strike="noStrike" kern="1200" cap="none" spc="0" normalizeH="0" baseline="0" noProof="0">
                <a:ln>
                  <a:noFill/>
                </a:ln>
                <a:solidFill>
                  <a:prstClr val="black"/>
                </a:solidFill>
                <a:effectLst/>
                <a:uLnTx/>
                <a:uFillTx/>
                <a:latin typeface="Calibri" panose="020F0502020204030204" pitchFamily="34" charset="0"/>
                <a:ea typeface="新細明體" panose="02020500000000000000" pitchFamily="18" charset="-120"/>
                <a:cs typeface="Calibri" panose="020F0502020204030204" pitchFamily="34" charset="0"/>
              </a:rPr>
              <a:t>Distribution-based clustering methods</a:t>
            </a:r>
            <a:r>
              <a:rPr kumimoji="0" lang="en-US" altLang="zh-CN" sz="1200" b="0" i="0" u="none" strike="noStrike" kern="1200" cap="none" spc="0" normalizeH="0" baseline="0" noProof="0">
                <a:ln>
                  <a:noFill/>
                </a:ln>
                <a:solidFill>
                  <a:prstClr val="black"/>
                </a:solidFill>
                <a:effectLst/>
                <a:uLnTx/>
                <a:uFillTx/>
                <a:latin typeface="Calibri" panose="020F0502020204030204" pitchFamily="34" charset="0"/>
                <a:ea typeface="新細明體" panose="02020500000000000000" pitchFamily="18" charset="-120"/>
                <a:cs typeface="Calibri" panose="020F0502020204030204" pitchFamily="34" charset="0"/>
              </a:rPr>
              <a:t> cluster data based on the probability of data belonging to a specific distribution</a:t>
            </a:r>
          </a:p>
          <a:p>
            <a:pPr marL="285750" marR="0" lvl="0" indent="-285750" algn="just"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altLang="zh-CN" sz="1200" b="0" i="0" u="sng" strike="noStrike" kern="1200" cap="none" spc="0" normalizeH="0" baseline="0" noProof="0">
                <a:ln>
                  <a:noFill/>
                </a:ln>
                <a:solidFill>
                  <a:prstClr val="black"/>
                </a:solidFill>
                <a:effectLst/>
                <a:uLnTx/>
                <a:uFillTx/>
                <a:latin typeface="Calibri" panose="020F0502020204030204" pitchFamily="34" charset="0"/>
                <a:ea typeface="新細明體" panose="02020500000000000000" pitchFamily="18" charset="-120"/>
                <a:cs typeface="Calibri" panose="020F0502020204030204" pitchFamily="34" charset="0"/>
              </a:rPr>
              <a:t>Density-based clustering methods</a:t>
            </a:r>
            <a:r>
              <a:rPr kumimoji="0" lang="en-US" altLang="zh-CN" sz="1200" b="0" i="0" u="none" strike="noStrike" kern="1200" cap="none" spc="0" normalizeH="0" baseline="0" noProof="0">
                <a:ln>
                  <a:noFill/>
                </a:ln>
                <a:solidFill>
                  <a:prstClr val="black"/>
                </a:solidFill>
                <a:effectLst/>
                <a:uLnTx/>
                <a:uFillTx/>
                <a:latin typeface="Calibri" panose="020F0502020204030204" pitchFamily="34" charset="0"/>
                <a:ea typeface="新細明體" panose="02020500000000000000" pitchFamily="18" charset="-120"/>
                <a:cs typeface="Calibri" panose="020F0502020204030204" pitchFamily="34" charset="0"/>
              </a:rPr>
              <a:t> cluster data based on the density of data points in the feature space</a:t>
            </a:r>
          </a:p>
          <a:p>
            <a:endParaRPr lang="en-US" altLang="zh-HK"/>
          </a:p>
        </p:txBody>
      </p:sp>
      <p:sp>
        <p:nvSpPr>
          <p:cNvPr id="21508" name="投影片編號版面配置區 3">
            <a:extLst>
              <a:ext uri="{FF2B5EF4-FFF2-40B4-BE49-F238E27FC236}">
                <a16:creationId xmlns:a16="http://schemas.microsoft.com/office/drawing/2014/main" id="{CFC20D4F-DBDF-2B60-455B-B78E5B61257E}"/>
              </a:ext>
            </a:extLst>
          </p:cNvPr>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ea typeface="新細明體" panose="02020500000000000000" pitchFamily="18" charset="-120"/>
              </a:defRPr>
            </a:lvl1pPr>
            <a:lvl2pPr marL="742950" indent="-285750" eaLnBrk="0" hangingPunct="0">
              <a:defRPr>
                <a:solidFill>
                  <a:schemeClr val="tx1"/>
                </a:solidFill>
                <a:latin typeface="Calibri" panose="020F0502020204030204" pitchFamily="34" charset="0"/>
                <a:ea typeface="新細明體" panose="02020500000000000000" pitchFamily="18" charset="-120"/>
              </a:defRPr>
            </a:lvl2pPr>
            <a:lvl3pPr marL="1143000" indent="-228600" eaLnBrk="0" hangingPunct="0">
              <a:defRPr>
                <a:solidFill>
                  <a:schemeClr val="tx1"/>
                </a:solidFill>
                <a:latin typeface="Calibri" panose="020F0502020204030204" pitchFamily="34" charset="0"/>
                <a:ea typeface="新細明體" panose="02020500000000000000" pitchFamily="18" charset="-120"/>
              </a:defRPr>
            </a:lvl3pPr>
            <a:lvl4pPr marL="1600200" indent="-228600" eaLnBrk="0" hangingPunct="0">
              <a:defRPr>
                <a:solidFill>
                  <a:schemeClr val="tx1"/>
                </a:solidFill>
                <a:latin typeface="Calibri" panose="020F0502020204030204" pitchFamily="34" charset="0"/>
                <a:ea typeface="新細明體" panose="02020500000000000000" pitchFamily="18" charset="-120"/>
              </a:defRPr>
            </a:lvl4pPr>
            <a:lvl5pPr marL="2057400" indent="-228600" eaLnBrk="0" hangingPunct="0">
              <a:defRPr>
                <a:solidFill>
                  <a:schemeClr val="tx1"/>
                </a:solidFill>
                <a:latin typeface="Calibri" panose="020F0502020204030204" pitchFamily="34" charset="0"/>
                <a:ea typeface="新細明體" panose="02020500000000000000" pitchFamily="18" charset="-120"/>
              </a:defRPr>
            </a:lvl5pPr>
            <a:lvl6pPr marL="25146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6pPr>
            <a:lvl7pPr marL="29718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7pPr>
            <a:lvl8pPr marL="34290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8pPr>
            <a:lvl9pPr marL="38862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6A6AEE9-F9BC-43FE-8523-852481914E3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新細明體" panose="02020500000000000000" pitchFamily="18" charset="-120"/>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10</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新細明體" panose="02020500000000000000" pitchFamily="18" charset="-120"/>
              <a:cs typeface="Arial" panose="020B0604020202020204" pitchFamily="34" charset="0"/>
            </a:endParaRPr>
          </a:p>
        </p:txBody>
      </p:sp>
    </p:spTree>
    <p:extLst>
      <p:ext uri="{BB962C8B-B14F-4D97-AF65-F5344CB8AC3E}">
        <p14:creationId xmlns:p14="http://schemas.microsoft.com/office/powerpoint/2010/main" val="34894813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4E23DB-8499-5976-FA76-CBDBD1C9BE7A}"/>
            </a:ext>
          </a:extLst>
        </p:cNvPr>
        <p:cNvGrpSpPr/>
        <p:nvPr/>
      </p:nvGrpSpPr>
      <p:grpSpPr>
        <a:xfrm>
          <a:off x="0" y="0"/>
          <a:ext cx="0" cy="0"/>
          <a:chOff x="0" y="0"/>
          <a:chExt cx="0" cy="0"/>
        </a:xfrm>
      </p:grpSpPr>
      <p:sp>
        <p:nvSpPr>
          <p:cNvPr id="12290" name="投影片圖像版面配置區 1">
            <a:extLst>
              <a:ext uri="{FF2B5EF4-FFF2-40B4-BE49-F238E27FC236}">
                <a16:creationId xmlns:a16="http://schemas.microsoft.com/office/drawing/2014/main" id="{4B5D1B9D-2F48-3243-D81C-2636B777BE73}"/>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291" name="備忘稿版面配置區 2">
            <a:extLst>
              <a:ext uri="{FF2B5EF4-FFF2-40B4-BE49-F238E27FC236}">
                <a16:creationId xmlns:a16="http://schemas.microsoft.com/office/drawing/2014/main" id="{D9265555-A0E5-F18A-2ADB-0A5D0199820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285750" marR="0" lvl="0" indent="-285750" algn="just"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altLang="zh-CN" sz="1200" b="0" i="0" u="none" strike="noStrike" kern="1200" cap="none" spc="0" normalizeH="0" baseline="0" noProof="0">
                <a:ln>
                  <a:noFill/>
                </a:ln>
                <a:solidFill>
                  <a:prstClr val="black"/>
                </a:solidFill>
                <a:effectLst/>
                <a:uLnTx/>
                <a:uFillTx/>
                <a:latin typeface="Calibri" panose="020F0502020204030204" pitchFamily="34" charset="0"/>
                <a:ea typeface="新細明體" panose="02020500000000000000" pitchFamily="18" charset="-120"/>
                <a:cs typeface="Calibri" panose="020F0502020204030204" pitchFamily="34" charset="0"/>
              </a:rPr>
              <a:t>The hard clustering methods may be classified into hierarchical-based, center-based, distribution-based, and density-based clustering algorithms, </a:t>
            </a:r>
            <a:r>
              <a:rPr kumimoji="0" lang="en-US" altLang="zh-CN" sz="1200" b="1" i="0" u="none" strike="noStrike" kern="1200" cap="none" spc="0" normalizeH="0" baseline="0" noProof="0">
                <a:ln>
                  <a:noFill/>
                </a:ln>
                <a:solidFill>
                  <a:prstClr val="black"/>
                </a:solidFill>
                <a:effectLst/>
                <a:uLnTx/>
                <a:uFillTx/>
                <a:latin typeface="Calibri" panose="020F0502020204030204" pitchFamily="34" charset="0"/>
                <a:ea typeface="新細明體" panose="02020500000000000000" pitchFamily="18" charset="-120"/>
                <a:cs typeface="Calibri" panose="020F0502020204030204" pitchFamily="34" charset="0"/>
              </a:rPr>
              <a:t>according to the structure of the algorithms</a:t>
            </a:r>
            <a:r>
              <a:rPr kumimoji="0" lang="en-US" altLang="zh-CN" sz="1200" b="0" i="0" u="none" strike="noStrike" kern="1200" cap="none" spc="0" normalizeH="0" baseline="0" noProof="0">
                <a:ln>
                  <a:noFill/>
                </a:ln>
                <a:solidFill>
                  <a:prstClr val="black"/>
                </a:solidFill>
                <a:effectLst/>
                <a:uLnTx/>
                <a:uFillTx/>
                <a:latin typeface="Calibri" panose="020F0502020204030204" pitchFamily="34" charset="0"/>
                <a:ea typeface="新細明體" panose="02020500000000000000" pitchFamily="18" charset="-120"/>
                <a:cs typeface="Calibri" panose="020F0502020204030204" pitchFamily="34" charset="0"/>
              </a:rPr>
              <a:t>.</a:t>
            </a:r>
          </a:p>
          <a:p>
            <a:pPr marL="285750" marR="0" lvl="0" indent="-285750" algn="just"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altLang="zh-CN" sz="1200" b="0" i="0" u="sng" strike="noStrike" kern="1200" cap="none" spc="0" normalizeH="0" baseline="0" noProof="0">
                <a:ln>
                  <a:noFill/>
                </a:ln>
                <a:solidFill>
                  <a:prstClr val="black"/>
                </a:solidFill>
                <a:effectLst/>
                <a:uLnTx/>
                <a:uFillTx/>
                <a:latin typeface="Calibri" panose="020F0502020204030204" pitchFamily="34" charset="0"/>
                <a:ea typeface="新細明體" panose="02020500000000000000" pitchFamily="18" charset="-120"/>
                <a:cs typeface="Calibri" panose="020F0502020204030204" pitchFamily="34" charset="0"/>
              </a:rPr>
              <a:t>Hierarchical-based clustering methods</a:t>
            </a:r>
            <a:r>
              <a:rPr kumimoji="0" lang="en-US" altLang="zh-CN" sz="1200" b="0" i="0" u="none" strike="noStrike" kern="1200" cap="none" spc="0" normalizeH="0" baseline="0" noProof="0">
                <a:ln>
                  <a:noFill/>
                </a:ln>
                <a:solidFill>
                  <a:prstClr val="black"/>
                </a:solidFill>
                <a:effectLst/>
                <a:uLnTx/>
                <a:uFillTx/>
                <a:latin typeface="Calibri" panose="020F0502020204030204" pitchFamily="34" charset="0"/>
                <a:ea typeface="新細明體" panose="02020500000000000000" pitchFamily="18" charset="-120"/>
                <a:cs typeface="Calibri" panose="020F0502020204030204" pitchFamily="34" charset="0"/>
              </a:rPr>
              <a:t> cluster data based on the rule that closer data points exhibit more similarity to each other than the data points lying farther away.</a:t>
            </a:r>
          </a:p>
          <a:p>
            <a:pPr marL="285750" marR="0" lvl="0" indent="-285750" algn="just"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altLang="zh-CN" sz="1200" b="0" i="0" u="sng" strike="noStrike" kern="1200" cap="none" spc="0" normalizeH="0" baseline="0" noProof="0">
                <a:ln>
                  <a:noFill/>
                </a:ln>
                <a:solidFill>
                  <a:prstClr val="black"/>
                </a:solidFill>
                <a:effectLst/>
                <a:uLnTx/>
                <a:uFillTx/>
                <a:latin typeface="Calibri" panose="020F0502020204030204" pitchFamily="34" charset="0"/>
                <a:ea typeface="新細明體" panose="02020500000000000000" pitchFamily="18" charset="-120"/>
                <a:cs typeface="Calibri" panose="020F0502020204030204" pitchFamily="34" charset="0"/>
              </a:rPr>
              <a:t>Center-based clustering methods</a:t>
            </a:r>
            <a:r>
              <a:rPr kumimoji="0" lang="en-US" altLang="zh-CN" sz="1200" b="0" i="0" u="none" strike="noStrike" kern="1200" cap="none" spc="0" normalizeH="0" baseline="0" noProof="0">
                <a:ln>
                  <a:noFill/>
                </a:ln>
                <a:solidFill>
                  <a:prstClr val="black"/>
                </a:solidFill>
                <a:effectLst/>
                <a:uLnTx/>
                <a:uFillTx/>
                <a:latin typeface="Calibri" panose="020F0502020204030204" pitchFamily="34" charset="0"/>
                <a:ea typeface="新細明體" panose="02020500000000000000" pitchFamily="18" charset="-120"/>
                <a:cs typeface="Calibri" panose="020F0502020204030204" pitchFamily="34" charset="0"/>
              </a:rPr>
              <a:t> cluster data based on the rule that similarity is derived by the closeness of data to clusters</a:t>
            </a:r>
          </a:p>
          <a:p>
            <a:pPr marL="285750" marR="0" lvl="0" indent="-285750" algn="just"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altLang="zh-CN" sz="1200" b="0" i="0" u="sng" strike="noStrike" kern="1200" cap="none" spc="0" normalizeH="0" baseline="0" noProof="0">
                <a:ln>
                  <a:noFill/>
                </a:ln>
                <a:solidFill>
                  <a:prstClr val="black"/>
                </a:solidFill>
                <a:effectLst/>
                <a:uLnTx/>
                <a:uFillTx/>
                <a:latin typeface="Calibri" panose="020F0502020204030204" pitchFamily="34" charset="0"/>
                <a:ea typeface="新細明體" panose="02020500000000000000" pitchFamily="18" charset="-120"/>
                <a:cs typeface="Calibri" panose="020F0502020204030204" pitchFamily="34" charset="0"/>
              </a:rPr>
              <a:t>Distribution-based clustering methods</a:t>
            </a:r>
            <a:r>
              <a:rPr kumimoji="0" lang="en-US" altLang="zh-CN" sz="1200" b="0" i="0" u="none" strike="noStrike" kern="1200" cap="none" spc="0" normalizeH="0" baseline="0" noProof="0">
                <a:ln>
                  <a:noFill/>
                </a:ln>
                <a:solidFill>
                  <a:prstClr val="black"/>
                </a:solidFill>
                <a:effectLst/>
                <a:uLnTx/>
                <a:uFillTx/>
                <a:latin typeface="Calibri" panose="020F0502020204030204" pitchFamily="34" charset="0"/>
                <a:ea typeface="新細明體" panose="02020500000000000000" pitchFamily="18" charset="-120"/>
                <a:cs typeface="Calibri" panose="020F0502020204030204" pitchFamily="34" charset="0"/>
              </a:rPr>
              <a:t> cluster data based on the probability of data belonging to a specific distribution</a:t>
            </a:r>
          </a:p>
          <a:p>
            <a:pPr marL="285750" marR="0" lvl="0" indent="-285750" algn="just"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altLang="zh-CN" sz="1200" b="0" i="0" u="sng" strike="noStrike" kern="1200" cap="none" spc="0" normalizeH="0" baseline="0" noProof="0">
                <a:ln>
                  <a:noFill/>
                </a:ln>
                <a:solidFill>
                  <a:prstClr val="black"/>
                </a:solidFill>
                <a:effectLst/>
                <a:uLnTx/>
                <a:uFillTx/>
                <a:latin typeface="Calibri" panose="020F0502020204030204" pitchFamily="34" charset="0"/>
                <a:ea typeface="新細明體" panose="02020500000000000000" pitchFamily="18" charset="-120"/>
                <a:cs typeface="Calibri" panose="020F0502020204030204" pitchFamily="34" charset="0"/>
              </a:rPr>
              <a:t>Density-based clustering methods</a:t>
            </a:r>
            <a:r>
              <a:rPr kumimoji="0" lang="en-US" altLang="zh-CN" sz="1200" b="0" i="0" u="none" strike="noStrike" kern="1200" cap="none" spc="0" normalizeH="0" baseline="0" noProof="0">
                <a:ln>
                  <a:noFill/>
                </a:ln>
                <a:solidFill>
                  <a:prstClr val="black"/>
                </a:solidFill>
                <a:effectLst/>
                <a:uLnTx/>
                <a:uFillTx/>
                <a:latin typeface="Calibri" panose="020F0502020204030204" pitchFamily="34" charset="0"/>
                <a:ea typeface="新細明體" panose="02020500000000000000" pitchFamily="18" charset="-120"/>
                <a:cs typeface="Calibri" panose="020F0502020204030204" pitchFamily="34" charset="0"/>
              </a:rPr>
              <a:t> cluster data based on the density of data points in the feature space</a:t>
            </a:r>
          </a:p>
          <a:p>
            <a:endParaRPr lang="en-US" altLang="zh-HK"/>
          </a:p>
        </p:txBody>
      </p:sp>
      <p:sp>
        <p:nvSpPr>
          <p:cNvPr id="21508" name="投影片編號版面配置區 3">
            <a:extLst>
              <a:ext uri="{FF2B5EF4-FFF2-40B4-BE49-F238E27FC236}">
                <a16:creationId xmlns:a16="http://schemas.microsoft.com/office/drawing/2014/main" id="{57EA36AA-766D-1F26-8A68-4224B903941E}"/>
              </a:ext>
            </a:extLst>
          </p:cNvPr>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ea typeface="新細明體" panose="02020500000000000000" pitchFamily="18" charset="-120"/>
              </a:defRPr>
            </a:lvl1pPr>
            <a:lvl2pPr marL="742950" indent="-285750" eaLnBrk="0" hangingPunct="0">
              <a:defRPr>
                <a:solidFill>
                  <a:schemeClr val="tx1"/>
                </a:solidFill>
                <a:latin typeface="Calibri" panose="020F0502020204030204" pitchFamily="34" charset="0"/>
                <a:ea typeface="新細明體" panose="02020500000000000000" pitchFamily="18" charset="-120"/>
              </a:defRPr>
            </a:lvl2pPr>
            <a:lvl3pPr marL="1143000" indent="-228600" eaLnBrk="0" hangingPunct="0">
              <a:defRPr>
                <a:solidFill>
                  <a:schemeClr val="tx1"/>
                </a:solidFill>
                <a:latin typeface="Calibri" panose="020F0502020204030204" pitchFamily="34" charset="0"/>
                <a:ea typeface="新細明體" panose="02020500000000000000" pitchFamily="18" charset="-120"/>
              </a:defRPr>
            </a:lvl3pPr>
            <a:lvl4pPr marL="1600200" indent="-228600" eaLnBrk="0" hangingPunct="0">
              <a:defRPr>
                <a:solidFill>
                  <a:schemeClr val="tx1"/>
                </a:solidFill>
                <a:latin typeface="Calibri" panose="020F0502020204030204" pitchFamily="34" charset="0"/>
                <a:ea typeface="新細明體" panose="02020500000000000000" pitchFamily="18" charset="-120"/>
              </a:defRPr>
            </a:lvl4pPr>
            <a:lvl5pPr marL="2057400" indent="-228600" eaLnBrk="0" hangingPunct="0">
              <a:defRPr>
                <a:solidFill>
                  <a:schemeClr val="tx1"/>
                </a:solidFill>
                <a:latin typeface="Calibri" panose="020F0502020204030204" pitchFamily="34" charset="0"/>
                <a:ea typeface="新細明體" panose="02020500000000000000" pitchFamily="18" charset="-120"/>
              </a:defRPr>
            </a:lvl5pPr>
            <a:lvl6pPr marL="25146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6pPr>
            <a:lvl7pPr marL="29718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7pPr>
            <a:lvl8pPr marL="34290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8pPr>
            <a:lvl9pPr marL="38862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6A6AEE9-F9BC-43FE-8523-852481914E3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新細明體" panose="02020500000000000000" pitchFamily="18" charset="-120"/>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11</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新細明體" panose="02020500000000000000" pitchFamily="18" charset="-120"/>
              <a:cs typeface="Arial" panose="020B0604020202020204" pitchFamily="34" charset="0"/>
            </a:endParaRPr>
          </a:p>
        </p:txBody>
      </p:sp>
    </p:spTree>
    <p:extLst>
      <p:ext uri="{BB962C8B-B14F-4D97-AF65-F5344CB8AC3E}">
        <p14:creationId xmlns:p14="http://schemas.microsoft.com/office/powerpoint/2010/main" val="2585860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B38EA5-0667-9D72-CD0A-B2C21CB657C0}"/>
            </a:ext>
          </a:extLst>
        </p:cNvPr>
        <p:cNvGrpSpPr/>
        <p:nvPr/>
      </p:nvGrpSpPr>
      <p:grpSpPr>
        <a:xfrm>
          <a:off x="0" y="0"/>
          <a:ext cx="0" cy="0"/>
          <a:chOff x="0" y="0"/>
          <a:chExt cx="0" cy="0"/>
        </a:xfrm>
      </p:grpSpPr>
      <p:sp>
        <p:nvSpPr>
          <p:cNvPr id="12290" name="投影片圖像版面配置區 1">
            <a:extLst>
              <a:ext uri="{FF2B5EF4-FFF2-40B4-BE49-F238E27FC236}">
                <a16:creationId xmlns:a16="http://schemas.microsoft.com/office/drawing/2014/main" id="{06500D93-B17F-6567-44D1-DCADB4B8CF56}"/>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291" name="備忘稿版面配置區 2">
            <a:extLst>
              <a:ext uri="{FF2B5EF4-FFF2-40B4-BE49-F238E27FC236}">
                <a16:creationId xmlns:a16="http://schemas.microsoft.com/office/drawing/2014/main" id="{E5126B54-DA0F-9388-DBD6-29987429865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zh-HK" dirty="0"/>
          </a:p>
        </p:txBody>
      </p:sp>
      <p:sp>
        <p:nvSpPr>
          <p:cNvPr id="21508" name="投影片編號版面配置區 3">
            <a:extLst>
              <a:ext uri="{FF2B5EF4-FFF2-40B4-BE49-F238E27FC236}">
                <a16:creationId xmlns:a16="http://schemas.microsoft.com/office/drawing/2014/main" id="{117FDDB2-887A-7ED2-2324-621ACF4E6B16}"/>
              </a:ext>
            </a:extLst>
          </p:cNvPr>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ea typeface="新細明體" panose="02020500000000000000" pitchFamily="18" charset="-120"/>
              </a:defRPr>
            </a:lvl1pPr>
            <a:lvl2pPr marL="742950" indent="-285750" eaLnBrk="0" hangingPunct="0">
              <a:defRPr>
                <a:solidFill>
                  <a:schemeClr val="tx1"/>
                </a:solidFill>
                <a:latin typeface="Calibri" panose="020F0502020204030204" pitchFamily="34" charset="0"/>
                <a:ea typeface="新細明體" panose="02020500000000000000" pitchFamily="18" charset="-120"/>
              </a:defRPr>
            </a:lvl2pPr>
            <a:lvl3pPr marL="1143000" indent="-228600" eaLnBrk="0" hangingPunct="0">
              <a:defRPr>
                <a:solidFill>
                  <a:schemeClr val="tx1"/>
                </a:solidFill>
                <a:latin typeface="Calibri" panose="020F0502020204030204" pitchFamily="34" charset="0"/>
                <a:ea typeface="新細明體" panose="02020500000000000000" pitchFamily="18" charset="-120"/>
              </a:defRPr>
            </a:lvl3pPr>
            <a:lvl4pPr marL="1600200" indent="-228600" eaLnBrk="0" hangingPunct="0">
              <a:defRPr>
                <a:solidFill>
                  <a:schemeClr val="tx1"/>
                </a:solidFill>
                <a:latin typeface="Calibri" panose="020F0502020204030204" pitchFamily="34" charset="0"/>
                <a:ea typeface="新細明體" panose="02020500000000000000" pitchFamily="18" charset="-120"/>
              </a:defRPr>
            </a:lvl4pPr>
            <a:lvl5pPr marL="2057400" indent="-228600" eaLnBrk="0" hangingPunct="0">
              <a:defRPr>
                <a:solidFill>
                  <a:schemeClr val="tx1"/>
                </a:solidFill>
                <a:latin typeface="Calibri" panose="020F0502020204030204" pitchFamily="34" charset="0"/>
                <a:ea typeface="新細明體" panose="02020500000000000000" pitchFamily="18" charset="-120"/>
              </a:defRPr>
            </a:lvl5pPr>
            <a:lvl6pPr marL="25146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6pPr>
            <a:lvl7pPr marL="29718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7pPr>
            <a:lvl8pPr marL="34290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8pPr>
            <a:lvl9pPr marL="38862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6A6AEE9-F9BC-43FE-8523-852481914E3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新細明體" panose="02020500000000000000" pitchFamily="18" charset="-120"/>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12</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新細明體" panose="02020500000000000000" pitchFamily="18" charset="-120"/>
              <a:cs typeface="Arial" panose="020B0604020202020204" pitchFamily="34" charset="0"/>
            </a:endParaRPr>
          </a:p>
        </p:txBody>
      </p:sp>
    </p:spTree>
    <p:extLst>
      <p:ext uri="{BB962C8B-B14F-4D97-AF65-F5344CB8AC3E}">
        <p14:creationId xmlns:p14="http://schemas.microsoft.com/office/powerpoint/2010/main" val="36758998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ADBCF7-6CB4-C854-5D09-D8F5898F8202}"/>
            </a:ext>
          </a:extLst>
        </p:cNvPr>
        <p:cNvGrpSpPr/>
        <p:nvPr/>
      </p:nvGrpSpPr>
      <p:grpSpPr>
        <a:xfrm>
          <a:off x="0" y="0"/>
          <a:ext cx="0" cy="0"/>
          <a:chOff x="0" y="0"/>
          <a:chExt cx="0" cy="0"/>
        </a:xfrm>
      </p:grpSpPr>
      <p:sp>
        <p:nvSpPr>
          <p:cNvPr id="12290" name="投影片圖像版面配置區 1">
            <a:extLst>
              <a:ext uri="{FF2B5EF4-FFF2-40B4-BE49-F238E27FC236}">
                <a16:creationId xmlns:a16="http://schemas.microsoft.com/office/drawing/2014/main" id="{4A1CCAEF-0109-1E6C-E8D1-01FF20E47D39}"/>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291" name="備忘稿版面配置區 2">
            <a:extLst>
              <a:ext uri="{FF2B5EF4-FFF2-40B4-BE49-F238E27FC236}">
                <a16:creationId xmlns:a16="http://schemas.microsoft.com/office/drawing/2014/main" id="{96614EA5-55B1-2E7F-EB23-AE0F94E1C238}"/>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zh-HK" dirty="0"/>
          </a:p>
        </p:txBody>
      </p:sp>
      <p:sp>
        <p:nvSpPr>
          <p:cNvPr id="21508" name="投影片編號版面配置區 3">
            <a:extLst>
              <a:ext uri="{FF2B5EF4-FFF2-40B4-BE49-F238E27FC236}">
                <a16:creationId xmlns:a16="http://schemas.microsoft.com/office/drawing/2014/main" id="{BAD755B6-75D3-6610-7E63-45C5F52CCD31}"/>
              </a:ext>
            </a:extLst>
          </p:cNvPr>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ea typeface="新細明體" panose="02020500000000000000" pitchFamily="18" charset="-120"/>
              </a:defRPr>
            </a:lvl1pPr>
            <a:lvl2pPr marL="742950" indent="-285750" eaLnBrk="0" hangingPunct="0">
              <a:defRPr>
                <a:solidFill>
                  <a:schemeClr val="tx1"/>
                </a:solidFill>
                <a:latin typeface="Calibri" panose="020F0502020204030204" pitchFamily="34" charset="0"/>
                <a:ea typeface="新細明體" panose="02020500000000000000" pitchFamily="18" charset="-120"/>
              </a:defRPr>
            </a:lvl2pPr>
            <a:lvl3pPr marL="1143000" indent="-228600" eaLnBrk="0" hangingPunct="0">
              <a:defRPr>
                <a:solidFill>
                  <a:schemeClr val="tx1"/>
                </a:solidFill>
                <a:latin typeface="Calibri" panose="020F0502020204030204" pitchFamily="34" charset="0"/>
                <a:ea typeface="新細明體" panose="02020500000000000000" pitchFamily="18" charset="-120"/>
              </a:defRPr>
            </a:lvl3pPr>
            <a:lvl4pPr marL="1600200" indent="-228600" eaLnBrk="0" hangingPunct="0">
              <a:defRPr>
                <a:solidFill>
                  <a:schemeClr val="tx1"/>
                </a:solidFill>
                <a:latin typeface="Calibri" panose="020F0502020204030204" pitchFamily="34" charset="0"/>
                <a:ea typeface="新細明體" panose="02020500000000000000" pitchFamily="18" charset="-120"/>
              </a:defRPr>
            </a:lvl4pPr>
            <a:lvl5pPr marL="2057400" indent="-228600" eaLnBrk="0" hangingPunct="0">
              <a:defRPr>
                <a:solidFill>
                  <a:schemeClr val="tx1"/>
                </a:solidFill>
                <a:latin typeface="Calibri" panose="020F0502020204030204" pitchFamily="34" charset="0"/>
                <a:ea typeface="新細明體" panose="02020500000000000000" pitchFamily="18" charset="-120"/>
              </a:defRPr>
            </a:lvl5pPr>
            <a:lvl6pPr marL="25146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6pPr>
            <a:lvl7pPr marL="29718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7pPr>
            <a:lvl8pPr marL="34290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8pPr>
            <a:lvl9pPr marL="38862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6A6AEE9-F9BC-43FE-8523-852481914E3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新細明體" panose="02020500000000000000" pitchFamily="18" charset="-120"/>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13</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新細明體" panose="02020500000000000000" pitchFamily="18" charset="-120"/>
              <a:cs typeface="Arial" panose="020B0604020202020204" pitchFamily="34" charset="0"/>
            </a:endParaRPr>
          </a:p>
        </p:txBody>
      </p:sp>
    </p:spTree>
    <p:extLst>
      <p:ext uri="{BB962C8B-B14F-4D97-AF65-F5344CB8AC3E}">
        <p14:creationId xmlns:p14="http://schemas.microsoft.com/office/powerpoint/2010/main" val="40157948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1F9068-77DB-9E4C-B6E9-BB9D964BA705}"/>
            </a:ext>
          </a:extLst>
        </p:cNvPr>
        <p:cNvGrpSpPr/>
        <p:nvPr/>
      </p:nvGrpSpPr>
      <p:grpSpPr>
        <a:xfrm>
          <a:off x="0" y="0"/>
          <a:ext cx="0" cy="0"/>
          <a:chOff x="0" y="0"/>
          <a:chExt cx="0" cy="0"/>
        </a:xfrm>
      </p:grpSpPr>
      <p:sp>
        <p:nvSpPr>
          <p:cNvPr id="12290" name="投影片圖像版面配置區 1">
            <a:extLst>
              <a:ext uri="{FF2B5EF4-FFF2-40B4-BE49-F238E27FC236}">
                <a16:creationId xmlns:a16="http://schemas.microsoft.com/office/drawing/2014/main" id="{A1B74F80-091D-DE6D-A32F-1729A9F47926}"/>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291" name="備忘稿版面配置區 2">
            <a:extLst>
              <a:ext uri="{FF2B5EF4-FFF2-40B4-BE49-F238E27FC236}">
                <a16:creationId xmlns:a16="http://schemas.microsoft.com/office/drawing/2014/main" id="{FC8F13C4-D09A-86BE-663C-AF0C464A3DC0}"/>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zh-HK" dirty="0"/>
          </a:p>
        </p:txBody>
      </p:sp>
      <p:sp>
        <p:nvSpPr>
          <p:cNvPr id="21508" name="投影片編號版面配置區 3">
            <a:extLst>
              <a:ext uri="{FF2B5EF4-FFF2-40B4-BE49-F238E27FC236}">
                <a16:creationId xmlns:a16="http://schemas.microsoft.com/office/drawing/2014/main" id="{93F01583-4628-8188-3D17-163A04042F02}"/>
              </a:ext>
            </a:extLst>
          </p:cNvPr>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ea typeface="新細明體" panose="02020500000000000000" pitchFamily="18" charset="-120"/>
              </a:defRPr>
            </a:lvl1pPr>
            <a:lvl2pPr marL="742950" indent="-285750" eaLnBrk="0" hangingPunct="0">
              <a:defRPr>
                <a:solidFill>
                  <a:schemeClr val="tx1"/>
                </a:solidFill>
                <a:latin typeface="Calibri" panose="020F0502020204030204" pitchFamily="34" charset="0"/>
                <a:ea typeface="新細明體" panose="02020500000000000000" pitchFamily="18" charset="-120"/>
              </a:defRPr>
            </a:lvl2pPr>
            <a:lvl3pPr marL="1143000" indent="-228600" eaLnBrk="0" hangingPunct="0">
              <a:defRPr>
                <a:solidFill>
                  <a:schemeClr val="tx1"/>
                </a:solidFill>
                <a:latin typeface="Calibri" panose="020F0502020204030204" pitchFamily="34" charset="0"/>
                <a:ea typeface="新細明體" panose="02020500000000000000" pitchFamily="18" charset="-120"/>
              </a:defRPr>
            </a:lvl3pPr>
            <a:lvl4pPr marL="1600200" indent="-228600" eaLnBrk="0" hangingPunct="0">
              <a:defRPr>
                <a:solidFill>
                  <a:schemeClr val="tx1"/>
                </a:solidFill>
                <a:latin typeface="Calibri" panose="020F0502020204030204" pitchFamily="34" charset="0"/>
                <a:ea typeface="新細明體" panose="02020500000000000000" pitchFamily="18" charset="-120"/>
              </a:defRPr>
            </a:lvl4pPr>
            <a:lvl5pPr marL="2057400" indent="-228600" eaLnBrk="0" hangingPunct="0">
              <a:defRPr>
                <a:solidFill>
                  <a:schemeClr val="tx1"/>
                </a:solidFill>
                <a:latin typeface="Calibri" panose="020F0502020204030204" pitchFamily="34" charset="0"/>
                <a:ea typeface="新細明體" panose="02020500000000000000" pitchFamily="18" charset="-120"/>
              </a:defRPr>
            </a:lvl5pPr>
            <a:lvl6pPr marL="25146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6pPr>
            <a:lvl7pPr marL="29718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7pPr>
            <a:lvl8pPr marL="34290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8pPr>
            <a:lvl9pPr marL="38862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6A6AEE9-F9BC-43FE-8523-852481914E3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新細明體" panose="02020500000000000000" pitchFamily="18" charset="-120"/>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14</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新細明體" panose="02020500000000000000" pitchFamily="18" charset="-120"/>
              <a:cs typeface="Arial" panose="020B0604020202020204" pitchFamily="34" charset="0"/>
            </a:endParaRPr>
          </a:p>
        </p:txBody>
      </p:sp>
    </p:spTree>
    <p:extLst>
      <p:ext uri="{BB962C8B-B14F-4D97-AF65-F5344CB8AC3E}">
        <p14:creationId xmlns:p14="http://schemas.microsoft.com/office/powerpoint/2010/main" val="14377165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E478DA-C1FA-3F91-2766-04E080C8D1FB}"/>
            </a:ext>
          </a:extLst>
        </p:cNvPr>
        <p:cNvGrpSpPr/>
        <p:nvPr/>
      </p:nvGrpSpPr>
      <p:grpSpPr>
        <a:xfrm>
          <a:off x="0" y="0"/>
          <a:ext cx="0" cy="0"/>
          <a:chOff x="0" y="0"/>
          <a:chExt cx="0" cy="0"/>
        </a:xfrm>
      </p:grpSpPr>
      <p:sp>
        <p:nvSpPr>
          <p:cNvPr id="12290" name="投影片圖像版面配置區 1">
            <a:extLst>
              <a:ext uri="{FF2B5EF4-FFF2-40B4-BE49-F238E27FC236}">
                <a16:creationId xmlns:a16="http://schemas.microsoft.com/office/drawing/2014/main" id="{D07FFB4C-4C2F-8388-2111-A8553B4374ED}"/>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291" name="備忘稿版面配置區 2">
            <a:extLst>
              <a:ext uri="{FF2B5EF4-FFF2-40B4-BE49-F238E27FC236}">
                <a16:creationId xmlns:a16="http://schemas.microsoft.com/office/drawing/2014/main" id="{0DCA4F9F-8962-E63C-8864-9B2E314AB58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zh-HK" dirty="0"/>
          </a:p>
        </p:txBody>
      </p:sp>
      <p:sp>
        <p:nvSpPr>
          <p:cNvPr id="21508" name="投影片編號版面配置區 3">
            <a:extLst>
              <a:ext uri="{FF2B5EF4-FFF2-40B4-BE49-F238E27FC236}">
                <a16:creationId xmlns:a16="http://schemas.microsoft.com/office/drawing/2014/main" id="{02612C45-03D5-DFBA-EBD7-BA6AE3C52313}"/>
              </a:ext>
            </a:extLst>
          </p:cNvPr>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ea typeface="新細明體" panose="02020500000000000000" pitchFamily="18" charset="-120"/>
              </a:defRPr>
            </a:lvl1pPr>
            <a:lvl2pPr marL="742950" indent="-285750" eaLnBrk="0" hangingPunct="0">
              <a:defRPr>
                <a:solidFill>
                  <a:schemeClr val="tx1"/>
                </a:solidFill>
                <a:latin typeface="Calibri" panose="020F0502020204030204" pitchFamily="34" charset="0"/>
                <a:ea typeface="新細明體" panose="02020500000000000000" pitchFamily="18" charset="-120"/>
              </a:defRPr>
            </a:lvl2pPr>
            <a:lvl3pPr marL="1143000" indent="-228600" eaLnBrk="0" hangingPunct="0">
              <a:defRPr>
                <a:solidFill>
                  <a:schemeClr val="tx1"/>
                </a:solidFill>
                <a:latin typeface="Calibri" panose="020F0502020204030204" pitchFamily="34" charset="0"/>
                <a:ea typeface="新細明體" panose="02020500000000000000" pitchFamily="18" charset="-120"/>
              </a:defRPr>
            </a:lvl3pPr>
            <a:lvl4pPr marL="1600200" indent="-228600" eaLnBrk="0" hangingPunct="0">
              <a:defRPr>
                <a:solidFill>
                  <a:schemeClr val="tx1"/>
                </a:solidFill>
                <a:latin typeface="Calibri" panose="020F0502020204030204" pitchFamily="34" charset="0"/>
                <a:ea typeface="新細明體" panose="02020500000000000000" pitchFamily="18" charset="-120"/>
              </a:defRPr>
            </a:lvl4pPr>
            <a:lvl5pPr marL="2057400" indent="-228600" eaLnBrk="0" hangingPunct="0">
              <a:defRPr>
                <a:solidFill>
                  <a:schemeClr val="tx1"/>
                </a:solidFill>
                <a:latin typeface="Calibri" panose="020F0502020204030204" pitchFamily="34" charset="0"/>
                <a:ea typeface="新細明體" panose="02020500000000000000" pitchFamily="18" charset="-120"/>
              </a:defRPr>
            </a:lvl5pPr>
            <a:lvl6pPr marL="25146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6pPr>
            <a:lvl7pPr marL="29718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7pPr>
            <a:lvl8pPr marL="34290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8pPr>
            <a:lvl9pPr marL="38862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6A6AEE9-F9BC-43FE-8523-852481914E3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新細明體" panose="02020500000000000000" pitchFamily="18" charset="-120"/>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15</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新細明體" panose="02020500000000000000" pitchFamily="18" charset="-120"/>
              <a:cs typeface="Arial" panose="020B0604020202020204" pitchFamily="34" charset="0"/>
            </a:endParaRPr>
          </a:p>
        </p:txBody>
      </p:sp>
    </p:spTree>
    <p:extLst>
      <p:ext uri="{BB962C8B-B14F-4D97-AF65-F5344CB8AC3E}">
        <p14:creationId xmlns:p14="http://schemas.microsoft.com/office/powerpoint/2010/main" val="237294417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117A5A-D24E-1C7E-E746-04F73CC543FA}"/>
            </a:ext>
          </a:extLst>
        </p:cNvPr>
        <p:cNvGrpSpPr/>
        <p:nvPr/>
      </p:nvGrpSpPr>
      <p:grpSpPr>
        <a:xfrm>
          <a:off x="0" y="0"/>
          <a:ext cx="0" cy="0"/>
          <a:chOff x="0" y="0"/>
          <a:chExt cx="0" cy="0"/>
        </a:xfrm>
      </p:grpSpPr>
      <p:sp>
        <p:nvSpPr>
          <p:cNvPr id="12290" name="投影片圖像版面配置區 1">
            <a:extLst>
              <a:ext uri="{FF2B5EF4-FFF2-40B4-BE49-F238E27FC236}">
                <a16:creationId xmlns:a16="http://schemas.microsoft.com/office/drawing/2014/main" id="{37A9B1C5-B5A5-9A23-9F62-0AF2F1ABBC8B}"/>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291" name="備忘稿版面配置區 2">
            <a:extLst>
              <a:ext uri="{FF2B5EF4-FFF2-40B4-BE49-F238E27FC236}">
                <a16:creationId xmlns:a16="http://schemas.microsoft.com/office/drawing/2014/main" id="{4458730E-3E00-95C9-F210-11F29DDB991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285750" marR="0" lvl="0" indent="-285750" algn="just"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altLang="zh-CN" sz="1200" b="0" i="0" u="none" strike="noStrike" kern="1200" cap="none" spc="0" normalizeH="0" baseline="0" noProof="0">
                <a:ln>
                  <a:noFill/>
                </a:ln>
                <a:solidFill>
                  <a:prstClr val="black"/>
                </a:solidFill>
                <a:effectLst/>
                <a:uLnTx/>
                <a:uFillTx/>
                <a:latin typeface="Calibri" panose="020F0502020204030204" pitchFamily="34" charset="0"/>
                <a:ea typeface="新細明體" panose="02020500000000000000" pitchFamily="18" charset="-120"/>
                <a:cs typeface="Calibri" panose="020F0502020204030204" pitchFamily="34" charset="0"/>
              </a:rPr>
              <a:t>The hard clustering methods may be classified into hierarchical-based, center-based, distribution-based, and density-based clustering algorithms, </a:t>
            </a:r>
            <a:r>
              <a:rPr kumimoji="0" lang="en-US" altLang="zh-CN" sz="1200" b="1" i="0" u="none" strike="noStrike" kern="1200" cap="none" spc="0" normalizeH="0" baseline="0" noProof="0">
                <a:ln>
                  <a:noFill/>
                </a:ln>
                <a:solidFill>
                  <a:prstClr val="black"/>
                </a:solidFill>
                <a:effectLst/>
                <a:uLnTx/>
                <a:uFillTx/>
                <a:latin typeface="Calibri" panose="020F0502020204030204" pitchFamily="34" charset="0"/>
                <a:ea typeface="新細明體" panose="02020500000000000000" pitchFamily="18" charset="-120"/>
                <a:cs typeface="Calibri" panose="020F0502020204030204" pitchFamily="34" charset="0"/>
              </a:rPr>
              <a:t>according to the structure of the algorithms</a:t>
            </a:r>
            <a:r>
              <a:rPr kumimoji="0" lang="en-US" altLang="zh-CN" sz="1200" b="0" i="0" u="none" strike="noStrike" kern="1200" cap="none" spc="0" normalizeH="0" baseline="0" noProof="0">
                <a:ln>
                  <a:noFill/>
                </a:ln>
                <a:solidFill>
                  <a:prstClr val="black"/>
                </a:solidFill>
                <a:effectLst/>
                <a:uLnTx/>
                <a:uFillTx/>
                <a:latin typeface="Calibri" panose="020F0502020204030204" pitchFamily="34" charset="0"/>
                <a:ea typeface="新細明體" panose="02020500000000000000" pitchFamily="18" charset="-120"/>
                <a:cs typeface="Calibri" panose="020F0502020204030204" pitchFamily="34" charset="0"/>
              </a:rPr>
              <a:t>.</a:t>
            </a:r>
          </a:p>
          <a:p>
            <a:pPr marL="285750" marR="0" lvl="0" indent="-285750" algn="just"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altLang="zh-CN" sz="1200" b="0" i="0" u="sng" strike="noStrike" kern="1200" cap="none" spc="0" normalizeH="0" baseline="0" noProof="0">
                <a:ln>
                  <a:noFill/>
                </a:ln>
                <a:solidFill>
                  <a:prstClr val="black"/>
                </a:solidFill>
                <a:effectLst/>
                <a:uLnTx/>
                <a:uFillTx/>
                <a:latin typeface="Calibri" panose="020F0502020204030204" pitchFamily="34" charset="0"/>
                <a:ea typeface="新細明體" panose="02020500000000000000" pitchFamily="18" charset="-120"/>
                <a:cs typeface="Calibri" panose="020F0502020204030204" pitchFamily="34" charset="0"/>
              </a:rPr>
              <a:t>Hierarchical-based clustering methods</a:t>
            </a:r>
            <a:r>
              <a:rPr kumimoji="0" lang="en-US" altLang="zh-CN" sz="1200" b="0" i="0" u="none" strike="noStrike" kern="1200" cap="none" spc="0" normalizeH="0" baseline="0" noProof="0">
                <a:ln>
                  <a:noFill/>
                </a:ln>
                <a:solidFill>
                  <a:prstClr val="black"/>
                </a:solidFill>
                <a:effectLst/>
                <a:uLnTx/>
                <a:uFillTx/>
                <a:latin typeface="Calibri" panose="020F0502020204030204" pitchFamily="34" charset="0"/>
                <a:ea typeface="新細明體" panose="02020500000000000000" pitchFamily="18" charset="-120"/>
                <a:cs typeface="Calibri" panose="020F0502020204030204" pitchFamily="34" charset="0"/>
              </a:rPr>
              <a:t> cluster data based on the rule that closer data points exhibit more similarity to each other than the data points lying farther away.</a:t>
            </a:r>
          </a:p>
          <a:p>
            <a:pPr marL="285750" marR="0" lvl="0" indent="-285750" algn="just"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altLang="zh-CN" sz="1200" b="0" i="0" u="sng" strike="noStrike" kern="1200" cap="none" spc="0" normalizeH="0" baseline="0" noProof="0">
                <a:ln>
                  <a:noFill/>
                </a:ln>
                <a:solidFill>
                  <a:prstClr val="black"/>
                </a:solidFill>
                <a:effectLst/>
                <a:uLnTx/>
                <a:uFillTx/>
                <a:latin typeface="Calibri" panose="020F0502020204030204" pitchFamily="34" charset="0"/>
                <a:ea typeface="新細明體" panose="02020500000000000000" pitchFamily="18" charset="-120"/>
                <a:cs typeface="Calibri" panose="020F0502020204030204" pitchFamily="34" charset="0"/>
              </a:rPr>
              <a:t>Center-based clustering methods</a:t>
            </a:r>
            <a:r>
              <a:rPr kumimoji="0" lang="en-US" altLang="zh-CN" sz="1200" b="0" i="0" u="none" strike="noStrike" kern="1200" cap="none" spc="0" normalizeH="0" baseline="0" noProof="0">
                <a:ln>
                  <a:noFill/>
                </a:ln>
                <a:solidFill>
                  <a:prstClr val="black"/>
                </a:solidFill>
                <a:effectLst/>
                <a:uLnTx/>
                <a:uFillTx/>
                <a:latin typeface="Calibri" panose="020F0502020204030204" pitchFamily="34" charset="0"/>
                <a:ea typeface="新細明體" panose="02020500000000000000" pitchFamily="18" charset="-120"/>
                <a:cs typeface="Calibri" panose="020F0502020204030204" pitchFamily="34" charset="0"/>
              </a:rPr>
              <a:t> cluster data based on the rule that similarity is derived by the closeness of data to clusters</a:t>
            </a:r>
          </a:p>
          <a:p>
            <a:pPr marL="285750" marR="0" lvl="0" indent="-285750" algn="just"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altLang="zh-CN" sz="1200" b="0" i="0" u="sng" strike="noStrike" kern="1200" cap="none" spc="0" normalizeH="0" baseline="0" noProof="0">
                <a:ln>
                  <a:noFill/>
                </a:ln>
                <a:solidFill>
                  <a:prstClr val="black"/>
                </a:solidFill>
                <a:effectLst/>
                <a:uLnTx/>
                <a:uFillTx/>
                <a:latin typeface="Calibri" panose="020F0502020204030204" pitchFamily="34" charset="0"/>
                <a:ea typeface="新細明體" panose="02020500000000000000" pitchFamily="18" charset="-120"/>
                <a:cs typeface="Calibri" panose="020F0502020204030204" pitchFamily="34" charset="0"/>
              </a:rPr>
              <a:t>Distribution-based clustering methods</a:t>
            </a:r>
            <a:r>
              <a:rPr kumimoji="0" lang="en-US" altLang="zh-CN" sz="1200" b="0" i="0" u="none" strike="noStrike" kern="1200" cap="none" spc="0" normalizeH="0" baseline="0" noProof="0">
                <a:ln>
                  <a:noFill/>
                </a:ln>
                <a:solidFill>
                  <a:prstClr val="black"/>
                </a:solidFill>
                <a:effectLst/>
                <a:uLnTx/>
                <a:uFillTx/>
                <a:latin typeface="Calibri" panose="020F0502020204030204" pitchFamily="34" charset="0"/>
                <a:ea typeface="新細明體" panose="02020500000000000000" pitchFamily="18" charset="-120"/>
                <a:cs typeface="Calibri" panose="020F0502020204030204" pitchFamily="34" charset="0"/>
              </a:rPr>
              <a:t> cluster data based on the probability of data belonging to a specific distribution</a:t>
            </a:r>
          </a:p>
          <a:p>
            <a:pPr marL="285750" marR="0" lvl="0" indent="-285750" algn="just"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altLang="zh-CN" sz="1200" b="0" i="0" u="sng" strike="noStrike" kern="1200" cap="none" spc="0" normalizeH="0" baseline="0" noProof="0">
                <a:ln>
                  <a:noFill/>
                </a:ln>
                <a:solidFill>
                  <a:prstClr val="black"/>
                </a:solidFill>
                <a:effectLst/>
                <a:uLnTx/>
                <a:uFillTx/>
                <a:latin typeface="Calibri" panose="020F0502020204030204" pitchFamily="34" charset="0"/>
                <a:ea typeface="新細明體" panose="02020500000000000000" pitchFamily="18" charset="-120"/>
                <a:cs typeface="Calibri" panose="020F0502020204030204" pitchFamily="34" charset="0"/>
              </a:rPr>
              <a:t>Density-based clustering methods</a:t>
            </a:r>
            <a:r>
              <a:rPr kumimoji="0" lang="en-US" altLang="zh-CN" sz="1200" b="0" i="0" u="none" strike="noStrike" kern="1200" cap="none" spc="0" normalizeH="0" baseline="0" noProof="0">
                <a:ln>
                  <a:noFill/>
                </a:ln>
                <a:solidFill>
                  <a:prstClr val="black"/>
                </a:solidFill>
                <a:effectLst/>
                <a:uLnTx/>
                <a:uFillTx/>
                <a:latin typeface="Calibri" panose="020F0502020204030204" pitchFamily="34" charset="0"/>
                <a:ea typeface="新細明體" panose="02020500000000000000" pitchFamily="18" charset="-120"/>
                <a:cs typeface="Calibri" panose="020F0502020204030204" pitchFamily="34" charset="0"/>
              </a:rPr>
              <a:t> cluster data based on the density of data points in the feature space</a:t>
            </a:r>
          </a:p>
          <a:p>
            <a:endParaRPr lang="en-US" altLang="zh-HK"/>
          </a:p>
        </p:txBody>
      </p:sp>
      <p:sp>
        <p:nvSpPr>
          <p:cNvPr id="21508" name="投影片編號版面配置區 3">
            <a:extLst>
              <a:ext uri="{FF2B5EF4-FFF2-40B4-BE49-F238E27FC236}">
                <a16:creationId xmlns:a16="http://schemas.microsoft.com/office/drawing/2014/main" id="{DCD1461A-AF8B-A32E-4A8A-1333EEC98CC8}"/>
              </a:ext>
            </a:extLst>
          </p:cNvPr>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ea typeface="新細明體" panose="02020500000000000000" pitchFamily="18" charset="-120"/>
              </a:defRPr>
            </a:lvl1pPr>
            <a:lvl2pPr marL="742950" indent="-285750" eaLnBrk="0" hangingPunct="0">
              <a:defRPr>
                <a:solidFill>
                  <a:schemeClr val="tx1"/>
                </a:solidFill>
                <a:latin typeface="Calibri" panose="020F0502020204030204" pitchFamily="34" charset="0"/>
                <a:ea typeface="新細明體" panose="02020500000000000000" pitchFamily="18" charset="-120"/>
              </a:defRPr>
            </a:lvl2pPr>
            <a:lvl3pPr marL="1143000" indent="-228600" eaLnBrk="0" hangingPunct="0">
              <a:defRPr>
                <a:solidFill>
                  <a:schemeClr val="tx1"/>
                </a:solidFill>
                <a:latin typeface="Calibri" panose="020F0502020204030204" pitchFamily="34" charset="0"/>
                <a:ea typeface="新細明體" panose="02020500000000000000" pitchFamily="18" charset="-120"/>
              </a:defRPr>
            </a:lvl3pPr>
            <a:lvl4pPr marL="1600200" indent="-228600" eaLnBrk="0" hangingPunct="0">
              <a:defRPr>
                <a:solidFill>
                  <a:schemeClr val="tx1"/>
                </a:solidFill>
                <a:latin typeface="Calibri" panose="020F0502020204030204" pitchFamily="34" charset="0"/>
                <a:ea typeface="新細明體" panose="02020500000000000000" pitchFamily="18" charset="-120"/>
              </a:defRPr>
            </a:lvl4pPr>
            <a:lvl5pPr marL="2057400" indent="-228600" eaLnBrk="0" hangingPunct="0">
              <a:defRPr>
                <a:solidFill>
                  <a:schemeClr val="tx1"/>
                </a:solidFill>
                <a:latin typeface="Calibri" panose="020F0502020204030204" pitchFamily="34" charset="0"/>
                <a:ea typeface="新細明體" panose="02020500000000000000" pitchFamily="18" charset="-120"/>
              </a:defRPr>
            </a:lvl5pPr>
            <a:lvl6pPr marL="25146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6pPr>
            <a:lvl7pPr marL="29718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7pPr>
            <a:lvl8pPr marL="34290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8pPr>
            <a:lvl9pPr marL="38862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6A6AEE9-F9BC-43FE-8523-852481914E3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新細明體" panose="02020500000000000000" pitchFamily="18" charset="-120"/>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16</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新細明體" panose="02020500000000000000" pitchFamily="18" charset="-120"/>
              <a:cs typeface="Arial" panose="020B0604020202020204" pitchFamily="34" charset="0"/>
            </a:endParaRPr>
          </a:p>
        </p:txBody>
      </p:sp>
    </p:spTree>
    <p:extLst>
      <p:ext uri="{BB962C8B-B14F-4D97-AF65-F5344CB8AC3E}">
        <p14:creationId xmlns:p14="http://schemas.microsoft.com/office/powerpoint/2010/main" val="37030731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93DC0C-81D8-F3A1-9A78-034D04DC21D3}"/>
            </a:ext>
          </a:extLst>
        </p:cNvPr>
        <p:cNvGrpSpPr/>
        <p:nvPr/>
      </p:nvGrpSpPr>
      <p:grpSpPr>
        <a:xfrm>
          <a:off x="0" y="0"/>
          <a:ext cx="0" cy="0"/>
          <a:chOff x="0" y="0"/>
          <a:chExt cx="0" cy="0"/>
        </a:xfrm>
      </p:grpSpPr>
      <p:sp>
        <p:nvSpPr>
          <p:cNvPr id="12290" name="投影片圖像版面配置區 1">
            <a:extLst>
              <a:ext uri="{FF2B5EF4-FFF2-40B4-BE49-F238E27FC236}">
                <a16:creationId xmlns:a16="http://schemas.microsoft.com/office/drawing/2014/main" id="{E1635CDE-F37C-0BA9-B48C-6322D33DACD0}"/>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291" name="備忘稿版面配置區 2">
            <a:extLst>
              <a:ext uri="{FF2B5EF4-FFF2-40B4-BE49-F238E27FC236}">
                <a16:creationId xmlns:a16="http://schemas.microsoft.com/office/drawing/2014/main" id="{8652B8EA-3986-68CD-3847-B8888DF1057D}"/>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zh-HK" dirty="0"/>
          </a:p>
        </p:txBody>
      </p:sp>
      <p:sp>
        <p:nvSpPr>
          <p:cNvPr id="21508" name="投影片編號版面配置區 3">
            <a:extLst>
              <a:ext uri="{FF2B5EF4-FFF2-40B4-BE49-F238E27FC236}">
                <a16:creationId xmlns:a16="http://schemas.microsoft.com/office/drawing/2014/main" id="{3F195988-CE3B-D867-B038-1F67520D6658}"/>
              </a:ext>
            </a:extLst>
          </p:cNvPr>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ea typeface="新細明體" panose="02020500000000000000" pitchFamily="18" charset="-120"/>
              </a:defRPr>
            </a:lvl1pPr>
            <a:lvl2pPr marL="742950" indent="-285750" eaLnBrk="0" hangingPunct="0">
              <a:defRPr>
                <a:solidFill>
                  <a:schemeClr val="tx1"/>
                </a:solidFill>
                <a:latin typeface="Calibri" panose="020F0502020204030204" pitchFamily="34" charset="0"/>
                <a:ea typeface="新細明體" panose="02020500000000000000" pitchFamily="18" charset="-120"/>
              </a:defRPr>
            </a:lvl2pPr>
            <a:lvl3pPr marL="1143000" indent="-228600" eaLnBrk="0" hangingPunct="0">
              <a:defRPr>
                <a:solidFill>
                  <a:schemeClr val="tx1"/>
                </a:solidFill>
                <a:latin typeface="Calibri" panose="020F0502020204030204" pitchFamily="34" charset="0"/>
                <a:ea typeface="新細明體" panose="02020500000000000000" pitchFamily="18" charset="-120"/>
              </a:defRPr>
            </a:lvl3pPr>
            <a:lvl4pPr marL="1600200" indent="-228600" eaLnBrk="0" hangingPunct="0">
              <a:defRPr>
                <a:solidFill>
                  <a:schemeClr val="tx1"/>
                </a:solidFill>
                <a:latin typeface="Calibri" panose="020F0502020204030204" pitchFamily="34" charset="0"/>
                <a:ea typeface="新細明體" panose="02020500000000000000" pitchFamily="18" charset="-120"/>
              </a:defRPr>
            </a:lvl4pPr>
            <a:lvl5pPr marL="2057400" indent="-228600" eaLnBrk="0" hangingPunct="0">
              <a:defRPr>
                <a:solidFill>
                  <a:schemeClr val="tx1"/>
                </a:solidFill>
                <a:latin typeface="Calibri" panose="020F0502020204030204" pitchFamily="34" charset="0"/>
                <a:ea typeface="新細明體" panose="02020500000000000000" pitchFamily="18" charset="-120"/>
              </a:defRPr>
            </a:lvl5pPr>
            <a:lvl6pPr marL="25146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6pPr>
            <a:lvl7pPr marL="29718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7pPr>
            <a:lvl8pPr marL="34290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8pPr>
            <a:lvl9pPr marL="38862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6A6AEE9-F9BC-43FE-8523-852481914E3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新細明體" panose="02020500000000000000" pitchFamily="18" charset="-120"/>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17</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新細明體" panose="02020500000000000000" pitchFamily="18" charset="-120"/>
              <a:cs typeface="Arial" panose="020B0604020202020204" pitchFamily="34" charset="0"/>
            </a:endParaRPr>
          </a:p>
        </p:txBody>
      </p:sp>
    </p:spTree>
    <p:extLst>
      <p:ext uri="{BB962C8B-B14F-4D97-AF65-F5344CB8AC3E}">
        <p14:creationId xmlns:p14="http://schemas.microsoft.com/office/powerpoint/2010/main" val="13617222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DA420A-4CD4-1A85-D41D-033BD447A6D5}"/>
            </a:ext>
          </a:extLst>
        </p:cNvPr>
        <p:cNvGrpSpPr/>
        <p:nvPr/>
      </p:nvGrpSpPr>
      <p:grpSpPr>
        <a:xfrm>
          <a:off x="0" y="0"/>
          <a:ext cx="0" cy="0"/>
          <a:chOff x="0" y="0"/>
          <a:chExt cx="0" cy="0"/>
        </a:xfrm>
      </p:grpSpPr>
      <p:sp>
        <p:nvSpPr>
          <p:cNvPr id="12290" name="投影片圖像版面配置區 1">
            <a:extLst>
              <a:ext uri="{FF2B5EF4-FFF2-40B4-BE49-F238E27FC236}">
                <a16:creationId xmlns:a16="http://schemas.microsoft.com/office/drawing/2014/main" id="{60CE4B7E-9F66-4C7E-80F9-0D49517290DB}"/>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291" name="備忘稿版面配置區 2">
            <a:extLst>
              <a:ext uri="{FF2B5EF4-FFF2-40B4-BE49-F238E27FC236}">
                <a16:creationId xmlns:a16="http://schemas.microsoft.com/office/drawing/2014/main" id="{97E0B951-141E-9FE7-AD40-727C97C1346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zh-HK" dirty="0"/>
          </a:p>
        </p:txBody>
      </p:sp>
      <p:sp>
        <p:nvSpPr>
          <p:cNvPr id="21508" name="投影片編號版面配置區 3">
            <a:extLst>
              <a:ext uri="{FF2B5EF4-FFF2-40B4-BE49-F238E27FC236}">
                <a16:creationId xmlns:a16="http://schemas.microsoft.com/office/drawing/2014/main" id="{C487E9BE-FFEC-9503-92FB-93B931B4EDAD}"/>
              </a:ext>
            </a:extLst>
          </p:cNvPr>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ea typeface="新細明體" panose="02020500000000000000" pitchFamily="18" charset="-120"/>
              </a:defRPr>
            </a:lvl1pPr>
            <a:lvl2pPr marL="742950" indent="-285750" eaLnBrk="0" hangingPunct="0">
              <a:defRPr>
                <a:solidFill>
                  <a:schemeClr val="tx1"/>
                </a:solidFill>
                <a:latin typeface="Calibri" panose="020F0502020204030204" pitchFamily="34" charset="0"/>
                <a:ea typeface="新細明體" panose="02020500000000000000" pitchFamily="18" charset="-120"/>
              </a:defRPr>
            </a:lvl2pPr>
            <a:lvl3pPr marL="1143000" indent="-228600" eaLnBrk="0" hangingPunct="0">
              <a:defRPr>
                <a:solidFill>
                  <a:schemeClr val="tx1"/>
                </a:solidFill>
                <a:latin typeface="Calibri" panose="020F0502020204030204" pitchFamily="34" charset="0"/>
                <a:ea typeface="新細明體" panose="02020500000000000000" pitchFamily="18" charset="-120"/>
              </a:defRPr>
            </a:lvl3pPr>
            <a:lvl4pPr marL="1600200" indent="-228600" eaLnBrk="0" hangingPunct="0">
              <a:defRPr>
                <a:solidFill>
                  <a:schemeClr val="tx1"/>
                </a:solidFill>
                <a:latin typeface="Calibri" panose="020F0502020204030204" pitchFamily="34" charset="0"/>
                <a:ea typeface="新細明體" panose="02020500000000000000" pitchFamily="18" charset="-120"/>
              </a:defRPr>
            </a:lvl4pPr>
            <a:lvl5pPr marL="2057400" indent="-228600" eaLnBrk="0" hangingPunct="0">
              <a:defRPr>
                <a:solidFill>
                  <a:schemeClr val="tx1"/>
                </a:solidFill>
                <a:latin typeface="Calibri" panose="020F0502020204030204" pitchFamily="34" charset="0"/>
                <a:ea typeface="新細明體" panose="02020500000000000000" pitchFamily="18" charset="-120"/>
              </a:defRPr>
            </a:lvl5pPr>
            <a:lvl6pPr marL="25146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6pPr>
            <a:lvl7pPr marL="29718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7pPr>
            <a:lvl8pPr marL="34290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8pPr>
            <a:lvl9pPr marL="38862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6A6AEE9-F9BC-43FE-8523-852481914E3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新細明體" panose="02020500000000000000" pitchFamily="18" charset="-120"/>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18</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新細明體" panose="02020500000000000000" pitchFamily="18" charset="-120"/>
              <a:cs typeface="Arial" panose="020B0604020202020204" pitchFamily="34" charset="0"/>
            </a:endParaRPr>
          </a:p>
        </p:txBody>
      </p:sp>
    </p:spTree>
    <p:extLst>
      <p:ext uri="{BB962C8B-B14F-4D97-AF65-F5344CB8AC3E}">
        <p14:creationId xmlns:p14="http://schemas.microsoft.com/office/powerpoint/2010/main" val="2703046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2B8393-7DF9-D2E3-8581-88151CA407E5}"/>
            </a:ext>
          </a:extLst>
        </p:cNvPr>
        <p:cNvGrpSpPr/>
        <p:nvPr/>
      </p:nvGrpSpPr>
      <p:grpSpPr>
        <a:xfrm>
          <a:off x="0" y="0"/>
          <a:ext cx="0" cy="0"/>
          <a:chOff x="0" y="0"/>
          <a:chExt cx="0" cy="0"/>
        </a:xfrm>
      </p:grpSpPr>
      <p:sp>
        <p:nvSpPr>
          <p:cNvPr id="12290" name="投影片圖像版面配置區 1">
            <a:extLst>
              <a:ext uri="{FF2B5EF4-FFF2-40B4-BE49-F238E27FC236}">
                <a16:creationId xmlns:a16="http://schemas.microsoft.com/office/drawing/2014/main" id="{88EE58E6-B83E-AF76-394B-6AA1C2C7BAF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291" name="備忘稿版面配置區 2">
            <a:extLst>
              <a:ext uri="{FF2B5EF4-FFF2-40B4-BE49-F238E27FC236}">
                <a16:creationId xmlns:a16="http://schemas.microsoft.com/office/drawing/2014/main" id="{07A01602-4E14-831C-D44D-897454A2BAD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zh-HK" dirty="0"/>
          </a:p>
        </p:txBody>
      </p:sp>
      <p:sp>
        <p:nvSpPr>
          <p:cNvPr id="21508" name="投影片編號版面配置區 3">
            <a:extLst>
              <a:ext uri="{FF2B5EF4-FFF2-40B4-BE49-F238E27FC236}">
                <a16:creationId xmlns:a16="http://schemas.microsoft.com/office/drawing/2014/main" id="{E330DA77-6EEA-EB8B-4020-DF6A85C3A884}"/>
              </a:ext>
            </a:extLst>
          </p:cNvPr>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ea typeface="新細明體" panose="02020500000000000000" pitchFamily="18" charset="-120"/>
              </a:defRPr>
            </a:lvl1pPr>
            <a:lvl2pPr marL="742950" indent="-285750" eaLnBrk="0" hangingPunct="0">
              <a:defRPr>
                <a:solidFill>
                  <a:schemeClr val="tx1"/>
                </a:solidFill>
                <a:latin typeface="Calibri" panose="020F0502020204030204" pitchFamily="34" charset="0"/>
                <a:ea typeface="新細明體" panose="02020500000000000000" pitchFamily="18" charset="-120"/>
              </a:defRPr>
            </a:lvl2pPr>
            <a:lvl3pPr marL="1143000" indent="-228600" eaLnBrk="0" hangingPunct="0">
              <a:defRPr>
                <a:solidFill>
                  <a:schemeClr val="tx1"/>
                </a:solidFill>
                <a:latin typeface="Calibri" panose="020F0502020204030204" pitchFamily="34" charset="0"/>
                <a:ea typeface="新細明體" panose="02020500000000000000" pitchFamily="18" charset="-120"/>
              </a:defRPr>
            </a:lvl3pPr>
            <a:lvl4pPr marL="1600200" indent="-228600" eaLnBrk="0" hangingPunct="0">
              <a:defRPr>
                <a:solidFill>
                  <a:schemeClr val="tx1"/>
                </a:solidFill>
                <a:latin typeface="Calibri" panose="020F0502020204030204" pitchFamily="34" charset="0"/>
                <a:ea typeface="新細明體" panose="02020500000000000000" pitchFamily="18" charset="-120"/>
              </a:defRPr>
            </a:lvl4pPr>
            <a:lvl5pPr marL="2057400" indent="-228600" eaLnBrk="0" hangingPunct="0">
              <a:defRPr>
                <a:solidFill>
                  <a:schemeClr val="tx1"/>
                </a:solidFill>
                <a:latin typeface="Calibri" panose="020F0502020204030204" pitchFamily="34" charset="0"/>
                <a:ea typeface="新細明體" panose="02020500000000000000" pitchFamily="18" charset="-120"/>
              </a:defRPr>
            </a:lvl5pPr>
            <a:lvl6pPr marL="25146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6pPr>
            <a:lvl7pPr marL="29718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7pPr>
            <a:lvl8pPr marL="34290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8pPr>
            <a:lvl9pPr marL="38862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6A6AEE9-F9BC-43FE-8523-852481914E3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新細明體" panose="02020500000000000000" pitchFamily="18" charset="-120"/>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19</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新細明體" panose="02020500000000000000" pitchFamily="18" charset="-120"/>
              <a:cs typeface="Arial" panose="020B0604020202020204" pitchFamily="34" charset="0"/>
            </a:endParaRPr>
          </a:p>
        </p:txBody>
      </p:sp>
    </p:spTree>
    <p:extLst>
      <p:ext uri="{BB962C8B-B14F-4D97-AF65-F5344CB8AC3E}">
        <p14:creationId xmlns:p14="http://schemas.microsoft.com/office/powerpoint/2010/main" val="20140045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投影片圖像版面配置區 1">
            <a:extLst>
              <a:ext uri="{FF2B5EF4-FFF2-40B4-BE49-F238E27FC236}">
                <a16:creationId xmlns:a16="http://schemas.microsoft.com/office/drawing/2014/main" id="{73A9271E-725C-4631-B182-CB98B06C9E31}"/>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291" name="備忘稿版面配置區 2">
            <a:extLst>
              <a:ext uri="{FF2B5EF4-FFF2-40B4-BE49-F238E27FC236}">
                <a16:creationId xmlns:a16="http://schemas.microsoft.com/office/drawing/2014/main" id="{B0AC16E4-EA37-47F7-BFFD-D338E5F3DB7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zh-HK" dirty="0"/>
          </a:p>
        </p:txBody>
      </p:sp>
      <p:sp>
        <p:nvSpPr>
          <p:cNvPr id="21508" name="投影片編號版面配置區 3">
            <a:extLst>
              <a:ext uri="{FF2B5EF4-FFF2-40B4-BE49-F238E27FC236}">
                <a16:creationId xmlns:a16="http://schemas.microsoft.com/office/drawing/2014/main" id="{58219F6F-33DD-458F-A9FE-2BDB4FFBD2AF}"/>
              </a:ext>
            </a:extLst>
          </p:cNvPr>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ea typeface="新細明體" panose="02020500000000000000" pitchFamily="18" charset="-120"/>
              </a:defRPr>
            </a:lvl1pPr>
            <a:lvl2pPr marL="742950" indent="-285750" eaLnBrk="0" hangingPunct="0">
              <a:defRPr>
                <a:solidFill>
                  <a:schemeClr val="tx1"/>
                </a:solidFill>
                <a:latin typeface="Calibri" panose="020F0502020204030204" pitchFamily="34" charset="0"/>
                <a:ea typeface="新細明體" panose="02020500000000000000" pitchFamily="18" charset="-120"/>
              </a:defRPr>
            </a:lvl2pPr>
            <a:lvl3pPr marL="1143000" indent="-228600" eaLnBrk="0" hangingPunct="0">
              <a:defRPr>
                <a:solidFill>
                  <a:schemeClr val="tx1"/>
                </a:solidFill>
                <a:latin typeface="Calibri" panose="020F0502020204030204" pitchFamily="34" charset="0"/>
                <a:ea typeface="新細明體" panose="02020500000000000000" pitchFamily="18" charset="-120"/>
              </a:defRPr>
            </a:lvl3pPr>
            <a:lvl4pPr marL="1600200" indent="-228600" eaLnBrk="0" hangingPunct="0">
              <a:defRPr>
                <a:solidFill>
                  <a:schemeClr val="tx1"/>
                </a:solidFill>
                <a:latin typeface="Calibri" panose="020F0502020204030204" pitchFamily="34" charset="0"/>
                <a:ea typeface="新細明體" panose="02020500000000000000" pitchFamily="18" charset="-120"/>
              </a:defRPr>
            </a:lvl4pPr>
            <a:lvl5pPr marL="2057400" indent="-228600" eaLnBrk="0" hangingPunct="0">
              <a:defRPr>
                <a:solidFill>
                  <a:schemeClr val="tx1"/>
                </a:solidFill>
                <a:latin typeface="Calibri" panose="020F0502020204030204" pitchFamily="34" charset="0"/>
                <a:ea typeface="新細明體" panose="02020500000000000000" pitchFamily="18" charset="-120"/>
              </a:defRPr>
            </a:lvl5pPr>
            <a:lvl6pPr marL="25146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6pPr>
            <a:lvl7pPr marL="29718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7pPr>
            <a:lvl8pPr marL="34290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8pPr>
            <a:lvl9pPr marL="38862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6A6AEE9-F9BC-43FE-8523-852481914E3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新細明體" panose="02020500000000000000" pitchFamily="18" charset="-120"/>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2</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新細明體" panose="02020500000000000000" pitchFamily="18" charset="-120"/>
              <a:cs typeface="Arial" panose="020B0604020202020204" pitchFamily="34" charset="0"/>
            </a:endParaRPr>
          </a:p>
        </p:txBody>
      </p:sp>
    </p:spTree>
    <p:extLst>
      <p:ext uri="{BB962C8B-B14F-4D97-AF65-F5344CB8AC3E}">
        <p14:creationId xmlns:p14="http://schemas.microsoft.com/office/powerpoint/2010/main" val="141867479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5DFD51-4D21-D908-0062-FA9237A99966}"/>
            </a:ext>
          </a:extLst>
        </p:cNvPr>
        <p:cNvGrpSpPr/>
        <p:nvPr/>
      </p:nvGrpSpPr>
      <p:grpSpPr>
        <a:xfrm>
          <a:off x="0" y="0"/>
          <a:ext cx="0" cy="0"/>
          <a:chOff x="0" y="0"/>
          <a:chExt cx="0" cy="0"/>
        </a:xfrm>
      </p:grpSpPr>
      <p:sp>
        <p:nvSpPr>
          <p:cNvPr id="12290" name="投影片圖像版面配置區 1">
            <a:extLst>
              <a:ext uri="{FF2B5EF4-FFF2-40B4-BE49-F238E27FC236}">
                <a16:creationId xmlns:a16="http://schemas.microsoft.com/office/drawing/2014/main" id="{0E1CCAC6-4D1B-94E9-C229-CD48341A9E26}"/>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291" name="備忘稿版面配置區 2">
            <a:extLst>
              <a:ext uri="{FF2B5EF4-FFF2-40B4-BE49-F238E27FC236}">
                <a16:creationId xmlns:a16="http://schemas.microsoft.com/office/drawing/2014/main" id="{968B64F4-8177-AA1E-27EE-FD1186C28AD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285750" marR="0" lvl="0" indent="-285750" algn="just"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altLang="zh-CN" sz="1200" b="0" i="0" u="none" strike="noStrike" kern="1200" cap="none" spc="0" normalizeH="0" baseline="0" noProof="0">
                <a:ln>
                  <a:noFill/>
                </a:ln>
                <a:solidFill>
                  <a:prstClr val="black"/>
                </a:solidFill>
                <a:effectLst/>
                <a:uLnTx/>
                <a:uFillTx/>
                <a:latin typeface="Calibri" panose="020F0502020204030204" pitchFamily="34" charset="0"/>
                <a:ea typeface="新細明體" panose="02020500000000000000" pitchFamily="18" charset="-120"/>
                <a:cs typeface="Calibri" panose="020F0502020204030204" pitchFamily="34" charset="0"/>
              </a:rPr>
              <a:t>The hard clustering methods may be classified into hierarchical-based, center-based, distribution-based, and density-based clustering algorithms, </a:t>
            </a:r>
            <a:r>
              <a:rPr kumimoji="0" lang="en-US" altLang="zh-CN" sz="1200" b="1" i="0" u="none" strike="noStrike" kern="1200" cap="none" spc="0" normalizeH="0" baseline="0" noProof="0">
                <a:ln>
                  <a:noFill/>
                </a:ln>
                <a:solidFill>
                  <a:prstClr val="black"/>
                </a:solidFill>
                <a:effectLst/>
                <a:uLnTx/>
                <a:uFillTx/>
                <a:latin typeface="Calibri" panose="020F0502020204030204" pitchFamily="34" charset="0"/>
                <a:ea typeface="新細明體" panose="02020500000000000000" pitchFamily="18" charset="-120"/>
                <a:cs typeface="Calibri" panose="020F0502020204030204" pitchFamily="34" charset="0"/>
              </a:rPr>
              <a:t>according to the structure of the algorithms</a:t>
            </a:r>
            <a:r>
              <a:rPr kumimoji="0" lang="en-US" altLang="zh-CN" sz="1200" b="0" i="0" u="none" strike="noStrike" kern="1200" cap="none" spc="0" normalizeH="0" baseline="0" noProof="0">
                <a:ln>
                  <a:noFill/>
                </a:ln>
                <a:solidFill>
                  <a:prstClr val="black"/>
                </a:solidFill>
                <a:effectLst/>
                <a:uLnTx/>
                <a:uFillTx/>
                <a:latin typeface="Calibri" panose="020F0502020204030204" pitchFamily="34" charset="0"/>
                <a:ea typeface="新細明體" panose="02020500000000000000" pitchFamily="18" charset="-120"/>
                <a:cs typeface="Calibri" panose="020F0502020204030204" pitchFamily="34" charset="0"/>
              </a:rPr>
              <a:t>.</a:t>
            </a:r>
          </a:p>
          <a:p>
            <a:pPr marL="285750" marR="0" lvl="0" indent="-285750" algn="just"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altLang="zh-CN" sz="1200" b="0" i="0" u="sng" strike="noStrike" kern="1200" cap="none" spc="0" normalizeH="0" baseline="0" noProof="0">
                <a:ln>
                  <a:noFill/>
                </a:ln>
                <a:solidFill>
                  <a:prstClr val="black"/>
                </a:solidFill>
                <a:effectLst/>
                <a:uLnTx/>
                <a:uFillTx/>
                <a:latin typeface="Calibri" panose="020F0502020204030204" pitchFamily="34" charset="0"/>
                <a:ea typeface="新細明體" panose="02020500000000000000" pitchFamily="18" charset="-120"/>
                <a:cs typeface="Calibri" panose="020F0502020204030204" pitchFamily="34" charset="0"/>
              </a:rPr>
              <a:t>Hierarchical-based clustering methods</a:t>
            </a:r>
            <a:r>
              <a:rPr kumimoji="0" lang="en-US" altLang="zh-CN" sz="1200" b="0" i="0" u="none" strike="noStrike" kern="1200" cap="none" spc="0" normalizeH="0" baseline="0" noProof="0">
                <a:ln>
                  <a:noFill/>
                </a:ln>
                <a:solidFill>
                  <a:prstClr val="black"/>
                </a:solidFill>
                <a:effectLst/>
                <a:uLnTx/>
                <a:uFillTx/>
                <a:latin typeface="Calibri" panose="020F0502020204030204" pitchFamily="34" charset="0"/>
                <a:ea typeface="新細明體" panose="02020500000000000000" pitchFamily="18" charset="-120"/>
                <a:cs typeface="Calibri" panose="020F0502020204030204" pitchFamily="34" charset="0"/>
              </a:rPr>
              <a:t> cluster data based on the rule that closer data points exhibit more similarity to each other than the data points lying farther away.</a:t>
            </a:r>
          </a:p>
          <a:p>
            <a:pPr marL="285750" marR="0" lvl="0" indent="-285750" algn="just"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altLang="zh-CN" sz="1200" b="0" i="0" u="sng" strike="noStrike" kern="1200" cap="none" spc="0" normalizeH="0" baseline="0" noProof="0">
                <a:ln>
                  <a:noFill/>
                </a:ln>
                <a:solidFill>
                  <a:prstClr val="black"/>
                </a:solidFill>
                <a:effectLst/>
                <a:uLnTx/>
                <a:uFillTx/>
                <a:latin typeface="Calibri" panose="020F0502020204030204" pitchFamily="34" charset="0"/>
                <a:ea typeface="新細明體" panose="02020500000000000000" pitchFamily="18" charset="-120"/>
                <a:cs typeface="Calibri" panose="020F0502020204030204" pitchFamily="34" charset="0"/>
              </a:rPr>
              <a:t>Center-based clustering methods</a:t>
            </a:r>
            <a:r>
              <a:rPr kumimoji="0" lang="en-US" altLang="zh-CN" sz="1200" b="0" i="0" u="none" strike="noStrike" kern="1200" cap="none" spc="0" normalizeH="0" baseline="0" noProof="0">
                <a:ln>
                  <a:noFill/>
                </a:ln>
                <a:solidFill>
                  <a:prstClr val="black"/>
                </a:solidFill>
                <a:effectLst/>
                <a:uLnTx/>
                <a:uFillTx/>
                <a:latin typeface="Calibri" panose="020F0502020204030204" pitchFamily="34" charset="0"/>
                <a:ea typeface="新細明體" panose="02020500000000000000" pitchFamily="18" charset="-120"/>
                <a:cs typeface="Calibri" panose="020F0502020204030204" pitchFamily="34" charset="0"/>
              </a:rPr>
              <a:t> cluster data based on the rule that similarity is derived by the closeness of data to clusters</a:t>
            </a:r>
          </a:p>
          <a:p>
            <a:pPr marL="285750" marR="0" lvl="0" indent="-285750" algn="just"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altLang="zh-CN" sz="1200" b="0" i="0" u="sng" strike="noStrike" kern="1200" cap="none" spc="0" normalizeH="0" baseline="0" noProof="0">
                <a:ln>
                  <a:noFill/>
                </a:ln>
                <a:solidFill>
                  <a:prstClr val="black"/>
                </a:solidFill>
                <a:effectLst/>
                <a:uLnTx/>
                <a:uFillTx/>
                <a:latin typeface="Calibri" panose="020F0502020204030204" pitchFamily="34" charset="0"/>
                <a:ea typeface="新細明體" panose="02020500000000000000" pitchFamily="18" charset="-120"/>
                <a:cs typeface="Calibri" panose="020F0502020204030204" pitchFamily="34" charset="0"/>
              </a:rPr>
              <a:t>Distribution-based clustering methods</a:t>
            </a:r>
            <a:r>
              <a:rPr kumimoji="0" lang="en-US" altLang="zh-CN" sz="1200" b="0" i="0" u="none" strike="noStrike" kern="1200" cap="none" spc="0" normalizeH="0" baseline="0" noProof="0">
                <a:ln>
                  <a:noFill/>
                </a:ln>
                <a:solidFill>
                  <a:prstClr val="black"/>
                </a:solidFill>
                <a:effectLst/>
                <a:uLnTx/>
                <a:uFillTx/>
                <a:latin typeface="Calibri" panose="020F0502020204030204" pitchFamily="34" charset="0"/>
                <a:ea typeface="新細明體" panose="02020500000000000000" pitchFamily="18" charset="-120"/>
                <a:cs typeface="Calibri" panose="020F0502020204030204" pitchFamily="34" charset="0"/>
              </a:rPr>
              <a:t> cluster data based on the probability of data belonging to a specific distribution</a:t>
            </a:r>
          </a:p>
          <a:p>
            <a:pPr marL="285750" marR="0" lvl="0" indent="-285750" algn="just"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altLang="zh-CN" sz="1200" b="0" i="0" u="sng" strike="noStrike" kern="1200" cap="none" spc="0" normalizeH="0" baseline="0" noProof="0">
                <a:ln>
                  <a:noFill/>
                </a:ln>
                <a:solidFill>
                  <a:prstClr val="black"/>
                </a:solidFill>
                <a:effectLst/>
                <a:uLnTx/>
                <a:uFillTx/>
                <a:latin typeface="Calibri" panose="020F0502020204030204" pitchFamily="34" charset="0"/>
                <a:ea typeface="新細明體" panose="02020500000000000000" pitchFamily="18" charset="-120"/>
                <a:cs typeface="Calibri" panose="020F0502020204030204" pitchFamily="34" charset="0"/>
              </a:rPr>
              <a:t>Density-based clustering methods</a:t>
            </a:r>
            <a:r>
              <a:rPr kumimoji="0" lang="en-US" altLang="zh-CN" sz="1200" b="0" i="0" u="none" strike="noStrike" kern="1200" cap="none" spc="0" normalizeH="0" baseline="0" noProof="0">
                <a:ln>
                  <a:noFill/>
                </a:ln>
                <a:solidFill>
                  <a:prstClr val="black"/>
                </a:solidFill>
                <a:effectLst/>
                <a:uLnTx/>
                <a:uFillTx/>
                <a:latin typeface="Calibri" panose="020F0502020204030204" pitchFamily="34" charset="0"/>
                <a:ea typeface="新細明體" panose="02020500000000000000" pitchFamily="18" charset="-120"/>
                <a:cs typeface="Calibri" panose="020F0502020204030204" pitchFamily="34" charset="0"/>
              </a:rPr>
              <a:t> cluster data based on the density of data points in the feature space</a:t>
            </a:r>
          </a:p>
          <a:p>
            <a:endParaRPr lang="en-US" altLang="zh-HK"/>
          </a:p>
        </p:txBody>
      </p:sp>
      <p:sp>
        <p:nvSpPr>
          <p:cNvPr id="21508" name="投影片編號版面配置區 3">
            <a:extLst>
              <a:ext uri="{FF2B5EF4-FFF2-40B4-BE49-F238E27FC236}">
                <a16:creationId xmlns:a16="http://schemas.microsoft.com/office/drawing/2014/main" id="{6332B819-FB05-12E3-76E3-D3C210FE2ADA}"/>
              </a:ext>
            </a:extLst>
          </p:cNvPr>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ea typeface="新細明體" panose="02020500000000000000" pitchFamily="18" charset="-120"/>
              </a:defRPr>
            </a:lvl1pPr>
            <a:lvl2pPr marL="742950" indent="-285750" eaLnBrk="0" hangingPunct="0">
              <a:defRPr>
                <a:solidFill>
                  <a:schemeClr val="tx1"/>
                </a:solidFill>
                <a:latin typeface="Calibri" panose="020F0502020204030204" pitchFamily="34" charset="0"/>
                <a:ea typeface="新細明體" panose="02020500000000000000" pitchFamily="18" charset="-120"/>
              </a:defRPr>
            </a:lvl2pPr>
            <a:lvl3pPr marL="1143000" indent="-228600" eaLnBrk="0" hangingPunct="0">
              <a:defRPr>
                <a:solidFill>
                  <a:schemeClr val="tx1"/>
                </a:solidFill>
                <a:latin typeface="Calibri" panose="020F0502020204030204" pitchFamily="34" charset="0"/>
                <a:ea typeface="新細明體" panose="02020500000000000000" pitchFamily="18" charset="-120"/>
              </a:defRPr>
            </a:lvl3pPr>
            <a:lvl4pPr marL="1600200" indent="-228600" eaLnBrk="0" hangingPunct="0">
              <a:defRPr>
                <a:solidFill>
                  <a:schemeClr val="tx1"/>
                </a:solidFill>
                <a:latin typeface="Calibri" panose="020F0502020204030204" pitchFamily="34" charset="0"/>
                <a:ea typeface="新細明體" panose="02020500000000000000" pitchFamily="18" charset="-120"/>
              </a:defRPr>
            </a:lvl4pPr>
            <a:lvl5pPr marL="2057400" indent="-228600" eaLnBrk="0" hangingPunct="0">
              <a:defRPr>
                <a:solidFill>
                  <a:schemeClr val="tx1"/>
                </a:solidFill>
                <a:latin typeface="Calibri" panose="020F0502020204030204" pitchFamily="34" charset="0"/>
                <a:ea typeface="新細明體" panose="02020500000000000000" pitchFamily="18" charset="-120"/>
              </a:defRPr>
            </a:lvl5pPr>
            <a:lvl6pPr marL="25146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6pPr>
            <a:lvl7pPr marL="29718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7pPr>
            <a:lvl8pPr marL="34290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8pPr>
            <a:lvl9pPr marL="38862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6A6AEE9-F9BC-43FE-8523-852481914E3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新細明體" panose="02020500000000000000" pitchFamily="18" charset="-120"/>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20</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新細明體" panose="02020500000000000000" pitchFamily="18" charset="-120"/>
              <a:cs typeface="Arial" panose="020B0604020202020204" pitchFamily="34" charset="0"/>
            </a:endParaRPr>
          </a:p>
        </p:txBody>
      </p:sp>
    </p:spTree>
    <p:extLst>
      <p:ext uri="{BB962C8B-B14F-4D97-AF65-F5344CB8AC3E}">
        <p14:creationId xmlns:p14="http://schemas.microsoft.com/office/powerpoint/2010/main" val="162859481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28E254-B706-5E79-5C8B-4E8ABB4B9498}"/>
            </a:ext>
          </a:extLst>
        </p:cNvPr>
        <p:cNvGrpSpPr/>
        <p:nvPr/>
      </p:nvGrpSpPr>
      <p:grpSpPr>
        <a:xfrm>
          <a:off x="0" y="0"/>
          <a:ext cx="0" cy="0"/>
          <a:chOff x="0" y="0"/>
          <a:chExt cx="0" cy="0"/>
        </a:xfrm>
      </p:grpSpPr>
      <p:sp>
        <p:nvSpPr>
          <p:cNvPr id="12290" name="投影片圖像版面配置區 1">
            <a:extLst>
              <a:ext uri="{FF2B5EF4-FFF2-40B4-BE49-F238E27FC236}">
                <a16:creationId xmlns:a16="http://schemas.microsoft.com/office/drawing/2014/main" id="{75813701-6832-7522-83B7-4BE81F7014E9}"/>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291" name="備忘稿版面配置區 2">
            <a:extLst>
              <a:ext uri="{FF2B5EF4-FFF2-40B4-BE49-F238E27FC236}">
                <a16:creationId xmlns:a16="http://schemas.microsoft.com/office/drawing/2014/main" id="{108F9B4C-E3C2-0A37-8427-23CEEFA56E3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285750" marR="0" lvl="0" indent="-285750" algn="just"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altLang="zh-CN" sz="1200" b="0" i="0" u="none" strike="noStrike" kern="1200" cap="none" spc="0" normalizeH="0" baseline="0" noProof="0">
                <a:ln>
                  <a:noFill/>
                </a:ln>
                <a:solidFill>
                  <a:prstClr val="black"/>
                </a:solidFill>
                <a:effectLst/>
                <a:uLnTx/>
                <a:uFillTx/>
                <a:latin typeface="Calibri" panose="020F0502020204030204" pitchFamily="34" charset="0"/>
                <a:ea typeface="新細明體" panose="02020500000000000000" pitchFamily="18" charset="-120"/>
                <a:cs typeface="Calibri" panose="020F0502020204030204" pitchFamily="34" charset="0"/>
              </a:rPr>
              <a:t>The hard clustering methods may be classified into hierarchical-based, center-based, distribution-based, and density-based clustering algorithms, </a:t>
            </a:r>
            <a:r>
              <a:rPr kumimoji="0" lang="en-US" altLang="zh-CN" sz="1200" b="1" i="0" u="none" strike="noStrike" kern="1200" cap="none" spc="0" normalizeH="0" baseline="0" noProof="0">
                <a:ln>
                  <a:noFill/>
                </a:ln>
                <a:solidFill>
                  <a:prstClr val="black"/>
                </a:solidFill>
                <a:effectLst/>
                <a:uLnTx/>
                <a:uFillTx/>
                <a:latin typeface="Calibri" panose="020F0502020204030204" pitchFamily="34" charset="0"/>
                <a:ea typeface="新細明體" panose="02020500000000000000" pitchFamily="18" charset="-120"/>
                <a:cs typeface="Calibri" panose="020F0502020204030204" pitchFamily="34" charset="0"/>
              </a:rPr>
              <a:t>according to the structure of the algorithms</a:t>
            </a:r>
            <a:r>
              <a:rPr kumimoji="0" lang="en-US" altLang="zh-CN" sz="1200" b="0" i="0" u="none" strike="noStrike" kern="1200" cap="none" spc="0" normalizeH="0" baseline="0" noProof="0">
                <a:ln>
                  <a:noFill/>
                </a:ln>
                <a:solidFill>
                  <a:prstClr val="black"/>
                </a:solidFill>
                <a:effectLst/>
                <a:uLnTx/>
                <a:uFillTx/>
                <a:latin typeface="Calibri" panose="020F0502020204030204" pitchFamily="34" charset="0"/>
                <a:ea typeface="新細明體" panose="02020500000000000000" pitchFamily="18" charset="-120"/>
                <a:cs typeface="Calibri" panose="020F0502020204030204" pitchFamily="34" charset="0"/>
              </a:rPr>
              <a:t>.</a:t>
            </a:r>
          </a:p>
          <a:p>
            <a:pPr marL="285750" marR="0" lvl="0" indent="-285750" algn="just"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altLang="zh-CN" sz="1200" b="0" i="0" u="sng" strike="noStrike" kern="1200" cap="none" spc="0" normalizeH="0" baseline="0" noProof="0">
                <a:ln>
                  <a:noFill/>
                </a:ln>
                <a:solidFill>
                  <a:prstClr val="black"/>
                </a:solidFill>
                <a:effectLst/>
                <a:uLnTx/>
                <a:uFillTx/>
                <a:latin typeface="Calibri" panose="020F0502020204030204" pitchFamily="34" charset="0"/>
                <a:ea typeface="新細明體" panose="02020500000000000000" pitchFamily="18" charset="-120"/>
                <a:cs typeface="Calibri" panose="020F0502020204030204" pitchFamily="34" charset="0"/>
              </a:rPr>
              <a:t>Hierarchical-based clustering methods</a:t>
            </a:r>
            <a:r>
              <a:rPr kumimoji="0" lang="en-US" altLang="zh-CN" sz="1200" b="0" i="0" u="none" strike="noStrike" kern="1200" cap="none" spc="0" normalizeH="0" baseline="0" noProof="0">
                <a:ln>
                  <a:noFill/>
                </a:ln>
                <a:solidFill>
                  <a:prstClr val="black"/>
                </a:solidFill>
                <a:effectLst/>
                <a:uLnTx/>
                <a:uFillTx/>
                <a:latin typeface="Calibri" panose="020F0502020204030204" pitchFamily="34" charset="0"/>
                <a:ea typeface="新細明體" panose="02020500000000000000" pitchFamily="18" charset="-120"/>
                <a:cs typeface="Calibri" panose="020F0502020204030204" pitchFamily="34" charset="0"/>
              </a:rPr>
              <a:t> cluster data based on the rule that closer data points exhibit more similarity to each other than the data points lying farther away.</a:t>
            </a:r>
          </a:p>
          <a:p>
            <a:pPr marL="285750" marR="0" lvl="0" indent="-285750" algn="just"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altLang="zh-CN" sz="1200" b="0" i="0" u="sng" strike="noStrike" kern="1200" cap="none" spc="0" normalizeH="0" baseline="0" noProof="0">
                <a:ln>
                  <a:noFill/>
                </a:ln>
                <a:solidFill>
                  <a:prstClr val="black"/>
                </a:solidFill>
                <a:effectLst/>
                <a:uLnTx/>
                <a:uFillTx/>
                <a:latin typeface="Calibri" panose="020F0502020204030204" pitchFamily="34" charset="0"/>
                <a:ea typeface="新細明體" panose="02020500000000000000" pitchFamily="18" charset="-120"/>
                <a:cs typeface="Calibri" panose="020F0502020204030204" pitchFamily="34" charset="0"/>
              </a:rPr>
              <a:t>Center-based clustering methods</a:t>
            </a:r>
            <a:r>
              <a:rPr kumimoji="0" lang="en-US" altLang="zh-CN" sz="1200" b="0" i="0" u="none" strike="noStrike" kern="1200" cap="none" spc="0" normalizeH="0" baseline="0" noProof="0">
                <a:ln>
                  <a:noFill/>
                </a:ln>
                <a:solidFill>
                  <a:prstClr val="black"/>
                </a:solidFill>
                <a:effectLst/>
                <a:uLnTx/>
                <a:uFillTx/>
                <a:latin typeface="Calibri" panose="020F0502020204030204" pitchFamily="34" charset="0"/>
                <a:ea typeface="新細明體" panose="02020500000000000000" pitchFamily="18" charset="-120"/>
                <a:cs typeface="Calibri" panose="020F0502020204030204" pitchFamily="34" charset="0"/>
              </a:rPr>
              <a:t> cluster data based on the rule that similarity is derived by the closeness of data to clusters</a:t>
            </a:r>
          </a:p>
          <a:p>
            <a:pPr marL="285750" marR="0" lvl="0" indent="-285750" algn="just"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altLang="zh-CN" sz="1200" b="0" i="0" u="sng" strike="noStrike" kern="1200" cap="none" spc="0" normalizeH="0" baseline="0" noProof="0">
                <a:ln>
                  <a:noFill/>
                </a:ln>
                <a:solidFill>
                  <a:prstClr val="black"/>
                </a:solidFill>
                <a:effectLst/>
                <a:uLnTx/>
                <a:uFillTx/>
                <a:latin typeface="Calibri" panose="020F0502020204030204" pitchFamily="34" charset="0"/>
                <a:ea typeface="新細明體" panose="02020500000000000000" pitchFamily="18" charset="-120"/>
                <a:cs typeface="Calibri" panose="020F0502020204030204" pitchFamily="34" charset="0"/>
              </a:rPr>
              <a:t>Distribution-based clustering methods</a:t>
            </a:r>
            <a:r>
              <a:rPr kumimoji="0" lang="en-US" altLang="zh-CN" sz="1200" b="0" i="0" u="none" strike="noStrike" kern="1200" cap="none" spc="0" normalizeH="0" baseline="0" noProof="0">
                <a:ln>
                  <a:noFill/>
                </a:ln>
                <a:solidFill>
                  <a:prstClr val="black"/>
                </a:solidFill>
                <a:effectLst/>
                <a:uLnTx/>
                <a:uFillTx/>
                <a:latin typeface="Calibri" panose="020F0502020204030204" pitchFamily="34" charset="0"/>
                <a:ea typeface="新細明體" panose="02020500000000000000" pitchFamily="18" charset="-120"/>
                <a:cs typeface="Calibri" panose="020F0502020204030204" pitchFamily="34" charset="0"/>
              </a:rPr>
              <a:t> cluster data based on the probability of data belonging to a specific distribution</a:t>
            </a:r>
          </a:p>
          <a:p>
            <a:pPr marL="285750" marR="0" lvl="0" indent="-285750" algn="just"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altLang="zh-CN" sz="1200" b="0" i="0" u="sng" strike="noStrike" kern="1200" cap="none" spc="0" normalizeH="0" baseline="0" noProof="0">
                <a:ln>
                  <a:noFill/>
                </a:ln>
                <a:solidFill>
                  <a:prstClr val="black"/>
                </a:solidFill>
                <a:effectLst/>
                <a:uLnTx/>
                <a:uFillTx/>
                <a:latin typeface="Calibri" panose="020F0502020204030204" pitchFamily="34" charset="0"/>
                <a:ea typeface="新細明體" panose="02020500000000000000" pitchFamily="18" charset="-120"/>
                <a:cs typeface="Calibri" panose="020F0502020204030204" pitchFamily="34" charset="0"/>
              </a:rPr>
              <a:t>Density-based clustering methods</a:t>
            </a:r>
            <a:r>
              <a:rPr kumimoji="0" lang="en-US" altLang="zh-CN" sz="1200" b="0" i="0" u="none" strike="noStrike" kern="1200" cap="none" spc="0" normalizeH="0" baseline="0" noProof="0">
                <a:ln>
                  <a:noFill/>
                </a:ln>
                <a:solidFill>
                  <a:prstClr val="black"/>
                </a:solidFill>
                <a:effectLst/>
                <a:uLnTx/>
                <a:uFillTx/>
                <a:latin typeface="Calibri" panose="020F0502020204030204" pitchFamily="34" charset="0"/>
                <a:ea typeface="新細明體" panose="02020500000000000000" pitchFamily="18" charset="-120"/>
                <a:cs typeface="Calibri" panose="020F0502020204030204" pitchFamily="34" charset="0"/>
              </a:rPr>
              <a:t> cluster data based on the density of data points in the feature space</a:t>
            </a:r>
          </a:p>
          <a:p>
            <a:endParaRPr lang="en-US" altLang="zh-HK"/>
          </a:p>
        </p:txBody>
      </p:sp>
      <p:sp>
        <p:nvSpPr>
          <p:cNvPr id="21508" name="投影片編號版面配置區 3">
            <a:extLst>
              <a:ext uri="{FF2B5EF4-FFF2-40B4-BE49-F238E27FC236}">
                <a16:creationId xmlns:a16="http://schemas.microsoft.com/office/drawing/2014/main" id="{3D7DA8EE-CD5A-1042-55EE-BB7F41375A9D}"/>
              </a:ext>
            </a:extLst>
          </p:cNvPr>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ea typeface="新細明體" panose="02020500000000000000" pitchFamily="18" charset="-120"/>
              </a:defRPr>
            </a:lvl1pPr>
            <a:lvl2pPr marL="742950" indent="-285750" eaLnBrk="0" hangingPunct="0">
              <a:defRPr>
                <a:solidFill>
                  <a:schemeClr val="tx1"/>
                </a:solidFill>
                <a:latin typeface="Calibri" panose="020F0502020204030204" pitchFamily="34" charset="0"/>
                <a:ea typeface="新細明體" panose="02020500000000000000" pitchFamily="18" charset="-120"/>
              </a:defRPr>
            </a:lvl2pPr>
            <a:lvl3pPr marL="1143000" indent="-228600" eaLnBrk="0" hangingPunct="0">
              <a:defRPr>
                <a:solidFill>
                  <a:schemeClr val="tx1"/>
                </a:solidFill>
                <a:latin typeface="Calibri" panose="020F0502020204030204" pitchFamily="34" charset="0"/>
                <a:ea typeface="新細明體" panose="02020500000000000000" pitchFamily="18" charset="-120"/>
              </a:defRPr>
            </a:lvl3pPr>
            <a:lvl4pPr marL="1600200" indent="-228600" eaLnBrk="0" hangingPunct="0">
              <a:defRPr>
                <a:solidFill>
                  <a:schemeClr val="tx1"/>
                </a:solidFill>
                <a:latin typeface="Calibri" panose="020F0502020204030204" pitchFamily="34" charset="0"/>
                <a:ea typeface="新細明體" panose="02020500000000000000" pitchFamily="18" charset="-120"/>
              </a:defRPr>
            </a:lvl4pPr>
            <a:lvl5pPr marL="2057400" indent="-228600" eaLnBrk="0" hangingPunct="0">
              <a:defRPr>
                <a:solidFill>
                  <a:schemeClr val="tx1"/>
                </a:solidFill>
                <a:latin typeface="Calibri" panose="020F0502020204030204" pitchFamily="34" charset="0"/>
                <a:ea typeface="新細明體" panose="02020500000000000000" pitchFamily="18" charset="-120"/>
              </a:defRPr>
            </a:lvl5pPr>
            <a:lvl6pPr marL="25146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6pPr>
            <a:lvl7pPr marL="29718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7pPr>
            <a:lvl8pPr marL="34290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8pPr>
            <a:lvl9pPr marL="38862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6A6AEE9-F9BC-43FE-8523-852481914E3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新細明體" panose="02020500000000000000" pitchFamily="18" charset="-120"/>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21</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新細明體" panose="02020500000000000000" pitchFamily="18" charset="-120"/>
              <a:cs typeface="Arial" panose="020B0604020202020204" pitchFamily="34" charset="0"/>
            </a:endParaRPr>
          </a:p>
        </p:txBody>
      </p:sp>
    </p:spTree>
    <p:extLst>
      <p:ext uri="{BB962C8B-B14F-4D97-AF65-F5344CB8AC3E}">
        <p14:creationId xmlns:p14="http://schemas.microsoft.com/office/powerpoint/2010/main" val="74695201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691036-8BDA-CEE6-A1A6-58D47FEA1411}"/>
            </a:ext>
          </a:extLst>
        </p:cNvPr>
        <p:cNvGrpSpPr/>
        <p:nvPr/>
      </p:nvGrpSpPr>
      <p:grpSpPr>
        <a:xfrm>
          <a:off x="0" y="0"/>
          <a:ext cx="0" cy="0"/>
          <a:chOff x="0" y="0"/>
          <a:chExt cx="0" cy="0"/>
        </a:xfrm>
      </p:grpSpPr>
      <p:sp>
        <p:nvSpPr>
          <p:cNvPr id="12290" name="投影片圖像版面配置區 1">
            <a:extLst>
              <a:ext uri="{FF2B5EF4-FFF2-40B4-BE49-F238E27FC236}">
                <a16:creationId xmlns:a16="http://schemas.microsoft.com/office/drawing/2014/main" id="{324DD6F2-5C05-0416-4A85-A96E44B4E93D}"/>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291" name="備忘稿版面配置區 2">
            <a:extLst>
              <a:ext uri="{FF2B5EF4-FFF2-40B4-BE49-F238E27FC236}">
                <a16:creationId xmlns:a16="http://schemas.microsoft.com/office/drawing/2014/main" id="{65C27864-70A9-76F4-0A8C-FB520AE5014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285750" marR="0" lvl="0" indent="-285750" algn="just"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endParaRPr lang="en-US" altLang="zh-HK" dirty="0"/>
          </a:p>
        </p:txBody>
      </p:sp>
      <p:sp>
        <p:nvSpPr>
          <p:cNvPr id="21508" name="投影片編號版面配置區 3">
            <a:extLst>
              <a:ext uri="{FF2B5EF4-FFF2-40B4-BE49-F238E27FC236}">
                <a16:creationId xmlns:a16="http://schemas.microsoft.com/office/drawing/2014/main" id="{0BA0E09A-30D2-C97E-4D86-FA5E7CE242DD}"/>
              </a:ext>
            </a:extLst>
          </p:cNvPr>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ea typeface="新細明體" panose="02020500000000000000" pitchFamily="18" charset="-120"/>
              </a:defRPr>
            </a:lvl1pPr>
            <a:lvl2pPr marL="742950" indent="-285750" eaLnBrk="0" hangingPunct="0">
              <a:defRPr>
                <a:solidFill>
                  <a:schemeClr val="tx1"/>
                </a:solidFill>
                <a:latin typeface="Calibri" panose="020F0502020204030204" pitchFamily="34" charset="0"/>
                <a:ea typeface="新細明體" panose="02020500000000000000" pitchFamily="18" charset="-120"/>
              </a:defRPr>
            </a:lvl2pPr>
            <a:lvl3pPr marL="1143000" indent="-228600" eaLnBrk="0" hangingPunct="0">
              <a:defRPr>
                <a:solidFill>
                  <a:schemeClr val="tx1"/>
                </a:solidFill>
                <a:latin typeface="Calibri" panose="020F0502020204030204" pitchFamily="34" charset="0"/>
                <a:ea typeface="新細明體" panose="02020500000000000000" pitchFamily="18" charset="-120"/>
              </a:defRPr>
            </a:lvl3pPr>
            <a:lvl4pPr marL="1600200" indent="-228600" eaLnBrk="0" hangingPunct="0">
              <a:defRPr>
                <a:solidFill>
                  <a:schemeClr val="tx1"/>
                </a:solidFill>
                <a:latin typeface="Calibri" panose="020F0502020204030204" pitchFamily="34" charset="0"/>
                <a:ea typeface="新細明體" panose="02020500000000000000" pitchFamily="18" charset="-120"/>
              </a:defRPr>
            </a:lvl4pPr>
            <a:lvl5pPr marL="2057400" indent="-228600" eaLnBrk="0" hangingPunct="0">
              <a:defRPr>
                <a:solidFill>
                  <a:schemeClr val="tx1"/>
                </a:solidFill>
                <a:latin typeface="Calibri" panose="020F0502020204030204" pitchFamily="34" charset="0"/>
                <a:ea typeface="新細明體" panose="02020500000000000000" pitchFamily="18" charset="-120"/>
              </a:defRPr>
            </a:lvl5pPr>
            <a:lvl6pPr marL="25146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6pPr>
            <a:lvl7pPr marL="29718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7pPr>
            <a:lvl8pPr marL="34290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8pPr>
            <a:lvl9pPr marL="38862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6A6AEE9-F9BC-43FE-8523-852481914E3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新細明體" panose="02020500000000000000" pitchFamily="18" charset="-120"/>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22</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新細明體" panose="02020500000000000000" pitchFamily="18" charset="-120"/>
              <a:cs typeface="Arial" panose="020B0604020202020204" pitchFamily="34" charset="0"/>
            </a:endParaRPr>
          </a:p>
        </p:txBody>
      </p:sp>
    </p:spTree>
    <p:extLst>
      <p:ext uri="{BB962C8B-B14F-4D97-AF65-F5344CB8AC3E}">
        <p14:creationId xmlns:p14="http://schemas.microsoft.com/office/powerpoint/2010/main" val="305394871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287B04-9F73-92E2-7151-64C22566FBAD}"/>
            </a:ext>
          </a:extLst>
        </p:cNvPr>
        <p:cNvGrpSpPr/>
        <p:nvPr/>
      </p:nvGrpSpPr>
      <p:grpSpPr>
        <a:xfrm>
          <a:off x="0" y="0"/>
          <a:ext cx="0" cy="0"/>
          <a:chOff x="0" y="0"/>
          <a:chExt cx="0" cy="0"/>
        </a:xfrm>
      </p:grpSpPr>
      <p:sp>
        <p:nvSpPr>
          <p:cNvPr id="12290" name="投影片圖像版面配置區 1">
            <a:extLst>
              <a:ext uri="{FF2B5EF4-FFF2-40B4-BE49-F238E27FC236}">
                <a16:creationId xmlns:a16="http://schemas.microsoft.com/office/drawing/2014/main" id="{A3119DC2-FA83-70D6-01B4-0B8849C6173E}"/>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291" name="備忘稿版面配置區 2">
            <a:extLst>
              <a:ext uri="{FF2B5EF4-FFF2-40B4-BE49-F238E27FC236}">
                <a16:creationId xmlns:a16="http://schemas.microsoft.com/office/drawing/2014/main" id="{BA78D390-20B9-4A3E-E896-4BB0A9BA926E}"/>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285750" marR="0" lvl="0" indent="-285750" algn="just"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altLang="zh-CN" sz="1200" b="0" i="0" u="none" strike="noStrike" kern="1200" cap="none" spc="0" normalizeH="0" baseline="0" noProof="0">
                <a:ln>
                  <a:noFill/>
                </a:ln>
                <a:solidFill>
                  <a:prstClr val="black"/>
                </a:solidFill>
                <a:effectLst/>
                <a:uLnTx/>
                <a:uFillTx/>
                <a:latin typeface="Calibri" panose="020F0502020204030204" pitchFamily="34" charset="0"/>
                <a:ea typeface="新細明體" panose="02020500000000000000" pitchFamily="18" charset="-120"/>
                <a:cs typeface="Calibri" panose="020F0502020204030204" pitchFamily="34" charset="0"/>
              </a:rPr>
              <a:t>The hard clustering methods may be classified into hierarchical-based, center-based, distribution-based, and density-based clustering algorithms, </a:t>
            </a:r>
            <a:r>
              <a:rPr kumimoji="0" lang="en-US" altLang="zh-CN" sz="1200" b="1" i="0" u="none" strike="noStrike" kern="1200" cap="none" spc="0" normalizeH="0" baseline="0" noProof="0">
                <a:ln>
                  <a:noFill/>
                </a:ln>
                <a:solidFill>
                  <a:prstClr val="black"/>
                </a:solidFill>
                <a:effectLst/>
                <a:uLnTx/>
                <a:uFillTx/>
                <a:latin typeface="Calibri" panose="020F0502020204030204" pitchFamily="34" charset="0"/>
                <a:ea typeface="新細明體" panose="02020500000000000000" pitchFamily="18" charset="-120"/>
                <a:cs typeface="Calibri" panose="020F0502020204030204" pitchFamily="34" charset="0"/>
              </a:rPr>
              <a:t>according to the structure of the algorithms</a:t>
            </a:r>
            <a:r>
              <a:rPr kumimoji="0" lang="en-US" altLang="zh-CN" sz="1200" b="0" i="0" u="none" strike="noStrike" kern="1200" cap="none" spc="0" normalizeH="0" baseline="0" noProof="0">
                <a:ln>
                  <a:noFill/>
                </a:ln>
                <a:solidFill>
                  <a:prstClr val="black"/>
                </a:solidFill>
                <a:effectLst/>
                <a:uLnTx/>
                <a:uFillTx/>
                <a:latin typeface="Calibri" panose="020F0502020204030204" pitchFamily="34" charset="0"/>
                <a:ea typeface="新細明體" panose="02020500000000000000" pitchFamily="18" charset="-120"/>
                <a:cs typeface="Calibri" panose="020F0502020204030204" pitchFamily="34" charset="0"/>
              </a:rPr>
              <a:t>.</a:t>
            </a:r>
          </a:p>
          <a:p>
            <a:pPr marL="285750" marR="0" lvl="0" indent="-285750" algn="just"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altLang="zh-CN" sz="1200" b="0" i="0" u="sng" strike="noStrike" kern="1200" cap="none" spc="0" normalizeH="0" baseline="0" noProof="0">
                <a:ln>
                  <a:noFill/>
                </a:ln>
                <a:solidFill>
                  <a:prstClr val="black"/>
                </a:solidFill>
                <a:effectLst/>
                <a:uLnTx/>
                <a:uFillTx/>
                <a:latin typeface="Calibri" panose="020F0502020204030204" pitchFamily="34" charset="0"/>
                <a:ea typeface="新細明體" panose="02020500000000000000" pitchFamily="18" charset="-120"/>
                <a:cs typeface="Calibri" panose="020F0502020204030204" pitchFamily="34" charset="0"/>
              </a:rPr>
              <a:t>Hierarchical-based clustering methods</a:t>
            </a:r>
            <a:r>
              <a:rPr kumimoji="0" lang="en-US" altLang="zh-CN" sz="1200" b="0" i="0" u="none" strike="noStrike" kern="1200" cap="none" spc="0" normalizeH="0" baseline="0" noProof="0">
                <a:ln>
                  <a:noFill/>
                </a:ln>
                <a:solidFill>
                  <a:prstClr val="black"/>
                </a:solidFill>
                <a:effectLst/>
                <a:uLnTx/>
                <a:uFillTx/>
                <a:latin typeface="Calibri" panose="020F0502020204030204" pitchFamily="34" charset="0"/>
                <a:ea typeface="新細明體" panose="02020500000000000000" pitchFamily="18" charset="-120"/>
                <a:cs typeface="Calibri" panose="020F0502020204030204" pitchFamily="34" charset="0"/>
              </a:rPr>
              <a:t> cluster data based on the rule that closer data points exhibit more similarity to each other than the data points lying farther away.</a:t>
            </a:r>
          </a:p>
          <a:p>
            <a:pPr marL="285750" marR="0" lvl="0" indent="-285750" algn="just"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altLang="zh-CN" sz="1200" b="0" i="0" u="sng" strike="noStrike" kern="1200" cap="none" spc="0" normalizeH="0" baseline="0" noProof="0">
                <a:ln>
                  <a:noFill/>
                </a:ln>
                <a:solidFill>
                  <a:prstClr val="black"/>
                </a:solidFill>
                <a:effectLst/>
                <a:uLnTx/>
                <a:uFillTx/>
                <a:latin typeface="Calibri" panose="020F0502020204030204" pitchFamily="34" charset="0"/>
                <a:ea typeface="新細明體" panose="02020500000000000000" pitchFamily="18" charset="-120"/>
                <a:cs typeface="Calibri" panose="020F0502020204030204" pitchFamily="34" charset="0"/>
              </a:rPr>
              <a:t>Center-based clustering methods</a:t>
            </a:r>
            <a:r>
              <a:rPr kumimoji="0" lang="en-US" altLang="zh-CN" sz="1200" b="0" i="0" u="none" strike="noStrike" kern="1200" cap="none" spc="0" normalizeH="0" baseline="0" noProof="0">
                <a:ln>
                  <a:noFill/>
                </a:ln>
                <a:solidFill>
                  <a:prstClr val="black"/>
                </a:solidFill>
                <a:effectLst/>
                <a:uLnTx/>
                <a:uFillTx/>
                <a:latin typeface="Calibri" panose="020F0502020204030204" pitchFamily="34" charset="0"/>
                <a:ea typeface="新細明體" panose="02020500000000000000" pitchFamily="18" charset="-120"/>
                <a:cs typeface="Calibri" panose="020F0502020204030204" pitchFamily="34" charset="0"/>
              </a:rPr>
              <a:t> cluster data based on the rule that similarity is derived by the closeness of data to clusters</a:t>
            </a:r>
          </a:p>
          <a:p>
            <a:pPr marL="285750" marR="0" lvl="0" indent="-285750" algn="just"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altLang="zh-CN" sz="1200" b="0" i="0" u="sng" strike="noStrike" kern="1200" cap="none" spc="0" normalizeH="0" baseline="0" noProof="0">
                <a:ln>
                  <a:noFill/>
                </a:ln>
                <a:solidFill>
                  <a:prstClr val="black"/>
                </a:solidFill>
                <a:effectLst/>
                <a:uLnTx/>
                <a:uFillTx/>
                <a:latin typeface="Calibri" panose="020F0502020204030204" pitchFamily="34" charset="0"/>
                <a:ea typeface="新細明體" panose="02020500000000000000" pitchFamily="18" charset="-120"/>
                <a:cs typeface="Calibri" panose="020F0502020204030204" pitchFamily="34" charset="0"/>
              </a:rPr>
              <a:t>Distribution-based clustering methods</a:t>
            </a:r>
            <a:r>
              <a:rPr kumimoji="0" lang="en-US" altLang="zh-CN" sz="1200" b="0" i="0" u="none" strike="noStrike" kern="1200" cap="none" spc="0" normalizeH="0" baseline="0" noProof="0">
                <a:ln>
                  <a:noFill/>
                </a:ln>
                <a:solidFill>
                  <a:prstClr val="black"/>
                </a:solidFill>
                <a:effectLst/>
                <a:uLnTx/>
                <a:uFillTx/>
                <a:latin typeface="Calibri" panose="020F0502020204030204" pitchFamily="34" charset="0"/>
                <a:ea typeface="新細明體" panose="02020500000000000000" pitchFamily="18" charset="-120"/>
                <a:cs typeface="Calibri" panose="020F0502020204030204" pitchFamily="34" charset="0"/>
              </a:rPr>
              <a:t> cluster data based on the probability of data belonging to a specific distribution</a:t>
            </a:r>
          </a:p>
          <a:p>
            <a:pPr marL="285750" marR="0" lvl="0" indent="-285750" algn="just"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altLang="zh-CN" sz="1200" b="0" i="0" u="sng" strike="noStrike" kern="1200" cap="none" spc="0" normalizeH="0" baseline="0" noProof="0">
                <a:ln>
                  <a:noFill/>
                </a:ln>
                <a:solidFill>
                  <a:prstClr val="black"/>
                </a:solidFill>
                <a:effectLst/>
                <a:uLnTx/>
                <a:uFillTx/>
                <a:latin typeface="Calibri" panose="020F0502020204030204" pitchFamily="34" charset="0"/>
                <a:ea typeface="新細明體" panose="02020500000000000000" pitchFamily="18" charset="-120"/>
                <a:cs typeface="Calibri" panose="020F0502020204030204" pitchFamily="34" charset="0"/>
              </a:rPr>
              <a:t>Density-based clustering methods</a:t>
            </a:r>
            <a:r>
              <a:rPr kumimoji="0" lang="en-US" altLang="zh-CN" sz="1200" b="0" i="0" u="none" strike="noStrike" kern="1200" cap="none" spc="0" normalizeH="0" baseline="0" noProof="0">
                <a:ln>
                  <a:noFill/>
                </a:ln>
                <a:solidFill>
                  <a:prstClr val="black"/>
                </a:solidFill>
                <a:effectLst/>
                <a:uLnTx/>
                <a:uFillTx/>
                <a:latin typeface="Calibri" panose="020F0502020204030204" pitchFamily="34" charset="0"/>
                <a:ea typeface="新細明體" panose="02020500000000000000" pitchFamily="18" charset="-120"/>
                <a:cs typeface="Calibri" panose="020F0502020204030204" pitchFamily="34" charset="0"/>
              </a:rPr>
              <a:t> cluster data based on the density of data points in the feature space</a:t>
            </a:r>
          </a:p>
          <a:p>
            <a:endParaRPr lang="en-US" altLang="zh-HK"/>
          </a:p>
        </p:txBody>
      </p:sp>
      <p:sp>
        <p:nvSpPr>
          <p:cNvPr id="21508" name="投影片編號版面配置區 3">
            <a:extLst>
              <a:ext uri="{FF2B5EF4-FFF2-40B4-BE49-F238E27FC236}">
                <a16:creationId xmlns:a16="http://schemas.microsoft.com/office/drawing/2014/main" id="{E7BBE7F3-76FE-70D4-FB1D-2DE12B8EABCD}"/>
              </a:ext>
            </a:extLst>
          </p:cNvPr>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ea typeface="新細明體" panose="02020500000000000000" pitchFamily="18" charset="-120"/>
              </a:defRPr>
            </a:lvl1pPr>
            <a:lvl2pPr marL="742950" indent="-285750" eaLnBrk="0" hangingPunct="0">
              <a:defRPr>
                <a:solidFill>
                  <a:schemeClr val="tx1"/>
                </a:solidFill>
                <a:latin typeface="Calibri" panose="020F0502020204030204" pitchFamily="34" charset="0"/>
                <a:ea typeface="新細明體" panose="02020500000000000000" pitchFamily="18" charset="-120"/>
              </a:defRPr>
            </a:lvl2pPr>
            <a:lvl3pPr marL="1143000" indent="-228600" eaLnBrk="0" hangingPunct="0">
              <a:defRPr>
                <a:solidFill>
                  <a:schemeClr val="tx1"/>
                </a:solidFill>
                <a:latin typeface="Calibri" panose="020F0502020204030204" pitchFamily="34" charset="0"/>
                <a:ea typeface="新細明體" panose="02020500000000000000" pitchFamily="18" charset="-120"/>
              </a:defRPr>
            </a:lvl3pPr>
            <a:lvl4pPr marL="1600200" indent="-228600" eaLnBrk="0" hangingPunct="0">
              <a:defRPr>
                <a:solidFill>
                  <a:schemeClr val="tx1"/>
                </a:solidFill>
                <a:latin typeface="Calibri" panose="020F0502020204030204" pitchFamily="34" charset="0"/>
                <a:ea typeface="新細明體" panose="02020500000000000000" pitchFamily="18" charset="-120"/>
              </a:defRPr>
            </a:lvl4pPr>
            <a:lvl5pPr marL="2057400" indent="-228600" eaLnBrk="0" hangingPunct="0">
              <a:defRPr>
                <a:solidFill>
                  <a:schemeClr val="tx1"/>
                </a:solidFill>
                <a:latin typeface="Calibri" panose="020F0502020204030204" pitchFamily="34" charset="0"/>
                <a:ea typeface="新細明體" panose="02020500000000000000" pitchFamily="18" charset="-120"/>
              </a:defRPr>
            </a:lvl5pPr>
            <a:lvl6pPr marL="25146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6pPr>
            <a:lvl7pPr marL="29718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7pPr>
            <a:lvl8pPr marL="34290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8pPr>
            <a:lvl9pPr marL="38862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6A6AEE9-F9BC-43FE-8523-852481914E3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新細明體" panose="02020500000000000000" pitchFamily="18" charset="-120"/>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23</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新細明體" panose="02020500000000000000" pitchFamily="18" charset="-120"/>
              <a:cs typeface="Arial" panose="020B0604020202020204" pitchFamily="34" charset="0"/>
            </a:endParaRPr>
          </a:p>
        </p:txBody>
      </p:sp>
    </p:spTree>
    <p:extLst>
      <p:ext uri="{BB962C8B-B14F-4D97-AF65-F5344CB8AC3E}">
        <p14:creationId xmlns:p14="http://schemas.microsoft.com/office/powerpoint/2010/main" val="50845501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AC6952-5E07-B299-86EE-62AEBDF82D03}"/>
            </a:ext>
          </a:extLst>
        </p:cNvPr>
        <p:cNvGrpSpPr/>
        <p:nvPr/>
      </p:nvGrpSpPr>
      <p:grpSpPr>
        <a:xfrm>
          <a:off x="0" y="0"/>
          <a:ext cx="0" cy="0"/>
          <a:chOff x="0" y="0"/>
          <a:chExt cx="0" cy="0"/>
        </a:xfrm>
      </p:grpSpPr>
      <p:sp>
        <p:nvSpPr>
          <p:cNvPr id="12290" name="投影片圖像版面配置區 1">
            <a:extLst>
              <a:ext uri="{FF2B5EF4-FFF2-40B4-BE49-F238E27FC236}">
                <a16:creationId xmlns:a16="http://schemas.microsoft.com/office/drawing/2014/main" id="{536E533E-DDDF-488B-F2FB-975F342FE244}"/>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291" name="備忘稿版面配置區 2">
            <a:extLst>
              <a:ext uri="{FF2B5EF4-FFF2-40B4-BE49-F238E27FC236}">
                <a16:creationId xmlns:a16="http://schemas.microsoft.com/office/drawing/2014/main" id="{85F968FD-D38A-DD10-1219-208C86CDA1F1}"/>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zh-HK" dirty="0"/>
          </a:p>
        </p:txBody>
      </p:sp>
      <p:sp>
        <p:nvSpPr>
          <p:cNvPr id="21508" name="投影片編號版面配置區 3">
            <a:extLst>
              <a:ext uri="{FF2B5EF4-FFF2-40B4-BE49-F238E27FC236}">
                <a16:creationId xmlns:a16="http://schemas.microsoft.com/office/drawing/2014/main" id="{EB6B4543-E7A4-F511-F901-BD0B3B474AA7}"/>
              </a:ext>
            </a:extLst>
          </p:cNvPr>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ea typeface="新細明體" panose="02020500000000000000" pitchFamily="18" charset="-120"/>
              </a:defRPr>
            </a:lvl1pPr>
            <a:lvl2pPr marL="742950" indent="-285750" eaLnBrk="0" hangingPunct="0">
              <a:defRPr>
                <a:solidFill>
                  <a:schemeClr val="tx1"/>
                </a:solidFill>
                <a:latin typeface="Calibri" panose="020F0502020204030204" pitchFamily="34" charset="0"/>
                <a:ea typeface="新細明體" panose="02020500000000000000" pitchFamily="18" charset="-120"/>
              </a:defRPr>
            </a:lvl2pPr>
            <a:lvl3pPr marL="1143000" indent="-228600" eaLnBrk="0" hangingPunct="0">
              <a:defRPr>
                <a:solidFill>
                  <a:schemeClr val="tx1"/>
                </a:solidFill>
                <a:latin typeface="Calibri" panose="020F0502020204030204" pitchFamily="34" charset="0"/>
                <a:ea typeface="新細明體" panose="02020500000000000000" pitchFamily="18" charset="-120"/>
              </a:defRPr>
            </a:lvl3pPr>
            <a:lvl4pPr marL="1600200" indent="-228600" eaLnBrk="0" hangingPunct="0">
              <a:defRPr>
                <a:solidFill>
                  <a:schemeClr val="tx1"/>
                </a:solidFill>
                <a:latin typeface="Calibri" panose="020F0502020204030204" pitchFamily="34" charset="0"/>
                <a:ea typeface="新細明體" panose="02020500000000000000" pitchFamily="18" charset="-120"/>
              </a:defRPr>
            </a:lvl4pPr>
            <a:lvl5pPr marL="2057400" indent="-228600" eaLnBrk="0" hangingPunct="0">
              <a:defRPr>
                <a:solidFill>
                  <a:schemeClr val="tx1"/>
                </a:solidFill>
                <a:latin typeface="Calibri" panose="020F0502020204030204" pitchFamily="34" charset="0"/>
                <a:ea typeface="新細明體" panose="02020500000000000000" pitchFamily="18" charset="-120"/>
              </a:defRPr>
            </a:lvl5pPr>
            <a:lvl6pPr marL="25146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6pPr>
            <a:lvl7pPr marL="29718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7pPr>
            <a:lvl8pPr marL="34290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8pPr>
            <a:lvl9pPr marL="38862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6A6AEE9-F9BC-43FE-8523-852481914E3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新細明體" panose="02020500000000000000" pitchFamily="18" charset="-120"/>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24</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新細明體" panose="02020500000000000000" pitchFamily="18" charset="-120"/>
              <a:cs typeface="Arial" panose="020B0604020202020204" pitchFamily="34" charset="0"/>
            </a:endParaRPr>
          </a:p>
        </p:txBody>
      </p:sp>
    </p:spTree>
    <p:extLst>
      <p:ext uri="{BB962C8B-B14F-4D97-AF65-F5344CB8AC3E}">
        <p14:creationId xmlns:p14="http://schemas.microsoft.com/office/powerpoint/2010/main" val="291642060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3699C9-24B6-3F36-A7BA-2371161A0DBA}"/>
            </a:ext>
          </a:extLst>
        </p:cNvPr>
        <p:cNvGrpSpPr/>
        <p:nvPr/>
      </p:nvGrpSpPr>
      <p:grpSpPr>
        <a:xfrm>
          <a:off x="0" y="0"/>
          <a:ext cx="0" cy="0"/>
          <a:chOff x="0" y="0"/>
          <a:chExt cx="0" cy="0"/>
        </a:xfrm>
      </p:grpSpPr>
      <p:sp>
        <p:nvSpPr>
          <p:cNvPr id="12290" name="投影片圖像版面配置區 1">
            <a:extLst>
              <a:ext uri="{FF2B5EF4-FFF2-40B4-BE49-F238E27FC236}">
                <a16:creationId xmlns:a16="http://schemas.microsoft.com/office/drawing/2014/main" id="{5E3A750E-C06A-8331-FC36-28607A1C2256}"/>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291" name="備忘稿版面配置區 2">
            <a:extLst>
              <a:ext uri="{FF2B5EF4-FFF2-40B4-BE49-F238E27FC236}">
                <a16:creationId xmlns:a16="http://schemas.microsoft.com/office/drawing/2014/main" id="{B4BF9A79-4F31-A6F5-252C-EFDBB890537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zh-HK" dirty="0"/>
          </a:p>
        </p:txBody>
      </p:sp>
      <p:sp>
        <p:nvSpPr>
          <p:cNvPr id="21508" name="投影片編號版面配置區 3">
            <a:extLst>
              <a:ext uri="{FF2B5EF4-FFF2-40B4-BE49-F238E27FC236}">
                <a16:creationId xmlns:a16="http://schemas.microsoft.com/office/drawing/2014/main" id="{D6DEC1A8-DA4B-09A7-28FF-54157BD407A2}"/>
              </a:ext>
            </a:extLst>
          </p:cNvPr>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ea typeface="新細明體" panose="02020500000000000000" pitchFamily="18" charset="-120"/>
              </a:defRPr>
            </a:lvl1pPr>
            <a:lvl2pPr marL="742950" indent="-285750" eaLnBrk="0" hangingPunct="0">
              <a:defRPr>
                <a:solidFill>
                  <a:schemeClr val="tx1"/>
                </a:solidFill>
                <a:latin typeface="Calibri" panose="020F0502020204030204" pitchFamily="34" charset="0"/>
                <a:ea typeface="新細明體" panose="02020500000000000000" pitchFamily="18" charset="-120"/>
              </a:defRPr>
            </a:lvl2pPr>
            <a:lvl3pPr marL="1143000" indent="-228600" eaLnBrk="0" hangingPunct="0">
              <a:defRPr>
                <a:solidFill>
                  <a:schemeClr val="tx1"/>
                </a:solidFill>
                <a:latin typeface="Calibri" panose="020F0502020204030204" pitchFamily="34" charset="0"/>
                <a:ea typeface="新細明體" panose="02020500000000000000" pitchFamily="18" charset="-120"/>
              </a:defRPr>
            </a:lvl3pPr>
            <a:lvl4pPr marL="1600200" indent="-228600" eaLnBrk="0" hangingPunct="0">
              <a:defRPr>
                <a:solidFill>
                  <a:schemeClr val="tx1"/>
                </a:solidFill>
                <a:latin typeface="Calibri" panose="020F0502020204030204" pitchFamily="34" charset="0"/>
                <a:ea typeface="新細明體" panose="02020500000000000000" pitchFamily="18" charset="-120"/>
              </a:defRPr>
            </a:lvl4pPr>
            <a:lvl5pPr marL="2057400" indent="-228600" eaLnBrk="0" hangingPunct="0">
              <a:defRPr>
                <a:solidFill>
                  <a:schemeClr val="tx1"/>
                </a:solidFill>
                <a:latin typeface="Calibri" panose="020F0502020204030204" pitchFamily="34" charset="0"/>
                <a:ea typeface="新細明體" panose="02020500000000000000" pitchFamily="18" charset="-120"/>
              </a:defRPr>
            </a:lvl5pPr>
            <a:lvl6pPr marL="25146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6pPr>
            <a:lvl7pPr marL="29718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7pPr>
            <a:lvl8pPr marL="34290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8pPr>
            <a:lvl9pPr marL="38862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6A6AEE9-F9BC-43FE-8523-852481914E3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新細明體" panose="02020500000000000000" pitchFamily="18" charset="-120"/>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25</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新細明體" panose="02020500000000000000" pitchFamily="18" charset="-120"/>
              <a:cs typeface="Arial" panose="020B0604020202020204" pitchFamily="34" charset="0"/>
            </a:endParaRPr>
          </a:p>
        </p:txBody>
      </p:sp>
    </p:spTree>
    <p:extLst>
      <p:ext uri="{BB962C8B-B14F-4D97-AF65-F5344CB8AC3E}">
        <p14:creationId xmlns:p14="http://schemas.microsoft.com/office/powerpoint/2010/main" val="76683372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3C51FB-F489-748C-A1BA-E81208F05A71}"/>
            </a:ext>
          </a:extLst>
        </p:cNvPr>
        <p:cNvGrpSpPr/>
        <p:nvPr/>
      </p:nvGrpSpPr>
      <p:grpSpPr>
        <a:xfrm>
          <a:off x="0" y="0"/>
          <a:ext cx="0" cy="0"/>
          <a:chOff x="0" y="0"/>
          <a:chExt cx="0" cy="0"/>
        </a:xfrm>
      </p:grpSpPr>
      <p:sp>
        <p:nvSpPr>
          <p:cNvPr id="12290" name="投影片圖像版面配置區 1">
            <a:extLst>
              <a:ext uri="{FF2B5EF4-FFF2-40B4-BE49-F238E27FC236}">
                <a16:creationId xmlns:a16="http://schemas.microsoft.com/office/drawing/2014/main" id="{3F123229-2517-E238-F21E-B930EC8D4111}"/>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291" name="備忘稿版面配置區 2">
            <a:extLst>
              <a:ext uri="{FF2B5EF4-FFF2-40B4-BE49-F238E27FC236}">
                <a16:creationId xmlns:a16="http://schemas.microsoft.com/office/drawing/2014/main" id="{97F99D48-6F24-2C77-6D2E-E1EFDA87788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zh-HK" dirty="0"/>
          </a:p>
        </p:txBody>
      </p:sp>
      <p:sp>
        <p:nvSpPr>
          <p:cNvPr id="21508" name="投影片編號版面配置區 3">
            <a:extLst>
              <a:ext uri="{FF2B5EF4-FFF2-40B4-BE49-F238E27FC236}">
                <a16:creationId xmlns:a16="http://schemas.microsoft.com/office/drawing/2014/main" id="{6DA4DA64-587F-8C6E-240F-00BCEF556728}"/>
              </a:ext>
            </a:extLst>
          </p:cNvPr>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ea typeface="新細明體" panose="02020500000000000000" pitchFamily="18" charset="-120"/>
              </a:defRPr>
            </a:lvl1pPr>
            <a:lvl2pPr marL="742950" indent="-285750" eaLnBrk="0" hangingPunct="0">
              <a:defRPr>
                <a:solidFill>
                  <a:schemeClr val="tx1"/>
                </a:solidFill>
                <a:latin typeface="Calibri" panose="020F0502020204030204" pitchFamily="34" charset="0"/>
                <a:ea typeface="新細明體" panose="02020500000000000000" pitchFamily="18" charset="-120"/>
              </a:defRPr>
            </a:lvl2pPr>
            <a:lvl3pPr marL="1143000" indent="-228600" eaLnBrk="0" hangingPunct="0">
              <a:defRPr>
                <a:solidFill>
                  <a:schemeClr val="tx1"/>
                </a:solidFill>
                <a:latin typeface="Calibri" panose="020F0502020204030204" pitchFamily="34" charset="0"/>
                <a:ea typeface="新細明體" panose="02020500000000000000" pitchFamily="18" charset="-120"/>
              </a:defRPr>
            </a:lvl3pPr>
            <a:lvl4pPr marL="1600200" indent="-228600" eaLnBrk="0" hangingPunct="0">
              <a:defRPr>
                <a:solidFill>
                  <a:schemeClr val="tx1"/>
                </a:solidFill>
                <a:latin typeface="Calibri" panose="020F0502020204030204" pitchFamily="34" charset="0"/>
                <a:ea typeface="新細明體" panose="02020500000000000000" pitchFamily="18" charset="-120"/>
              </a:defRPr>
            </a:lvl4pPr>
            <a:lvl5pPr marL="2057400" indent="-228600" eaLnBrk="0" hangingPunct="0">
              <a:defRPr>
                <a:solidFill>
                  <a:schemeClr val="tx1"/>
                </a:solidFill>
                <a:latin typeface="Calibri" panose="020F0502020204030204" pitchFamily="34" charset="0"/>
                <a:ea typeface="新細明體" panose="02020500000000000000" pitchFamily="18" charset="-120"/>
              </a:defRPr>
            </a:lvl5pPr>
            <a:lvl6pPr marL="25146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6pPr>
            <a:lvl7pPr marL="29718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7pPr>
            <a:lvl8pPr marL="34290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8pPr>
            <a:lvl9pPr marL="38862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6A6AEE9-F9BC-43FE-8523-852481914E3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新細明體" panose="02020500000000000000" pitchFamily="18" charset="-120"/>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26</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新細明體" panose="02020500000000000000" pitchFamily="18" charset="-120"/>
              <a:cs typeface="Arial" panose="020B0604020202020204" pitchFamily="34" charset="0"/>
            </a:endParaRPr>
          </a:p>
        </p:txBody>
      </p:sp>
    </p:spTree>
    <p:extLst>
      <p:ext uri="{BB962C8B-B14F-4D97-AF65-F5344CB8AC3E}">
        <p14:creationId xmlns:p14="http://schemas.microsoft.com/office/powerpoint/2010/main" val="256304875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751B00-25C9-F368-01EF-DDFEEFB593A3}"/>
            </a:ext>
          </a:extLst>
        </p:cNvPr>
        <p:cNvGrpSpPr/>
        <p:nvPr/>
      </p:nvGrpSpPr>
      <p:grpSpPr>
        <a:xfrm>
          <a:off x="0" y="0"/>
          <a:ext cx="0" cy="0"/>
          <a:chOff x="0" y="0"/>
          <a:chExt cx="0" cy="0"/>
        </a:xfrm>
      </p:grpSpPr>
      <p:sp>
        <p:nvSpPr>
          <p:cNvPr id="12290" name="投影片圖像版面配置區 1">
            <a:extLst>
              <a:ext uri="{FF2B5EF4-FFF2-40B4-BE49-F238E27FC236}">
                <a16:creationId xmlns:a16="http://schemas.microsoft.com/office/drawing/2014/main" id="{11B3EF1C-127D-9FF1-C18F-7D2CEFC2C1FE}"/>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291" name="備忘稿版面配置區 2">
            <a:extLst>
              <a:ext uri="{FF2B5EF4-FFF2-40B4-BE49-F238E27FC236}">
                <a16:creationId xmlns:a16="http://schemas.microsoft.com/office/drawing/2014/main" id="{E26EC072-8CCC-02A2-410C-C0729537688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zh-HK" dirty="0"/>
          </a:p>
        </p:txBody>
      </p:sp>
      <p:sp>
        <p:nvSpPr>
          <p:cNvPr id="21508" name="投影片編號版面配置區 3">
            <a:extLst>
              <a:ext uri="{FF2B5EF4-FFF2-40B4-BE49-F238E27FC236}">
                <a16:creationId xmlns:a16="http://schemas.microsoft.com/office/drawing/2014/main" id="{888E8FE3-FD2E-730C-8A6E-0AC5A28DCF97}"/>
              </a:ext>
            </a:extLst>
          </p:cNvPr>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ea typeface="新細明體" panose="02020500000000000000" pitchFamily="18" charset="-120"/>
              </a:defRPr>
            </a:lvl1pPr>
            <a:lvl2pPr marL="742950" indent="-285750" eaLnBrk="0" hangingPunct="0">
              <a:defRPr>
                <a:solidFill>
                  <a:schemeClr val="tx1"/>
                </a:solidFill>
                <a:latin typeface="Calibri" panose="020F0502020204030204" pitchFamily="34" charset="0"/>
                <a:ea typeface="新細明體" panose="02020500000000000000" pitchFamily="18" charset="-120"/>
              </a:defRPr>
            </a:lvl2pPr>
            <a:lvl3pPr marL="1143000" indent="-228600" eaLnBrk="0" hangingPunct="0">
              <a:defRPr>
                <a:solidFill>
                  <a:schemeClr val="tx1"/>
                </a:solidFill>
                <a:latin typeface="Calibri" panose="020F0502020204030204" pitchFamily="34" charset="0"/>
                <a:ea typeface="新細明體" panose="02020500000000000000" pitchFamily="18" charset="-120"/>
              </a:defRPr>
            </a:lvl3pPr>
            <a:lvl4pPr marL="1600200" indent="-228600" eaLnBrk="0" hangingPunct="0">
              <a:defRPr>
                <a:solidFill>
                  <a:schemeClr val="tx1"/>
                </a:solidFill>
                <a:latin typeface="Calibri" panose="020F0502020204030204" pitchFamily="34" charset="0"/>
                <a:ea typeface="新細明體" panose="02020500000000000000" pitchFamily="18" charset="-120"/>
              </a:defRPr>
            </a:lvl4pPr>
            <a:lvl5pPr marL="2057400" indent="-228600" eaLnBrk="0" hangingPunct="0">
              <a:defRPr>
                <a:solidFill>
                  <a:schemeClr val="tx1"/>
                </a:solidFill>
                <a:latin typeface="Calibri" panose="020F0502020204030204" pitchFamily="34" charset="0"/>
                <a:ea typeface="新細明體" panose="02020500000000000000" pitchFamily="18" charset="-120"/>
              </a:defRPr>
            </a:lvl5pPr>
            <a:lvl6pPr marL="25146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6pPr>
            <a:lvl7pPr marL="29718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7pPr>
            <a:lvl8pPr marL="34290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8pPr>
            <a:lvl9pPr marL="38862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6A6AEE9-F9BC-43FE-8523-852481914E3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新細明體" panose="02020500000000000000" pitchFamily="18" charset="-120"/>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27</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新細明體" panose="02020500000000000000" pitchFamily="18" charset="-120"/>
              <a:cs typeface="Arial" panose="020B0604020202020204" pitchFamily="34" charset="0"/>
            </a:endParaRPr>
          </a:p>
        </p:txBody>
      </p:sp>
    </p:spTree>
    <p:extLst>
      <p:ext uri="{BB962C8B-B14F-4D97-AF65-F5344CB8AC3E}">
        <p14:creationId xmlns:p14="http://schemas.microsoft.com/office/powerpoint/2010/main" val="274784974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ED7A12-281C-5D24-6F91-E95D9DF46029}"/>
            </a:ext>
          </a:extLst>
        </p:cNvPr>
        <p:cNvGrpSpPr/>
        <p:nvPr/>
      </p:nvGrpSpPr>
      <p:grpSpPr>
        <a:xfrm>
          <a:off x="0" y="0"/>
          <a:ext cx="0" cy="0"/>
          <a:chOff x="0" y="0"/>
          <a:chExt cx="0" cy="0"/>
        </a:xfrm>
      </p:grpSpPr>
      <p:sp>
        <p:nvSpPr>
          <p:cNvPr id="12290" name="投影片圖像版面配置區 1">
            <a:extLst>
              <a:ext uri="{FF2B5EF4-FFF2-40B4-BE49-F238E27FC236}">
                <a16:creationId xmlns:a16="http://schemas.microsoft.com/office/drawing/2014/main" id="{F3CFF40A-3F26-E3A1-F787-F4F8B91A4A9E}"/>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291" name="備忘稿版面配置區 2">
            <a:extLst>
              <a:ext uri="{FF2B5EF4-FFF2-40B4-BE49-F238E27FC236}">
                <a16:creationId xmlns:a16="http://schemas.microsoft.com/office/drawing/2014/main" id="{1F70F33D-8FA4-8EEA-7163-3F6A3CEEF28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zh-HK" dirty="0"/>
          </a:p>
        </p:txBody>
      </p:sp>
      <p:sp>
        <p:nvSpPr>
          <p:cNvPr id="21508" name="投影片編號版面配置區 3">
            <a:extLst>
              <a:ext uri="{FF2B5EF4-FFF2-40B4-BE49-F238E27FC236}">
                <a16:creationId xmlns:a16="http://schemas.microsoft.com/office/drawing/2014/main" id="{F4DC17F9-6D6C-57EC-EA7D-E4516BD96158}"/>
              </a:ext>
            </a:extLst>
          </p:cNvPr>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ea typeface="新細明體" panose="02020500000000000000" pitchFamily="18" charset="-120"/>
              </a:defRPr>
            </a:lvl1pPr>
            <a:lvl2pPr marL="742950" indent="-285750" eaLnBrk="0" hangingPunct="0">
              <a:defRPr>
                <a:solidFill>
                  <a:schemeClr val="tx1"/>
                </a:solidFill>
                <a:latin typeface="Calibri" panose="020F0502020204030204" pitchFamily="34" charset="0"/>
                <a:ea typeface="新細明體" panose="02020500000000000000" pitchFamily="18" charset="-120"/>
              </a:defRPr>
            </a:lvl2pPr>
            <a:lvl3pPr marL="1143000" indent="-228600" eaLnBrk="0" hangingPunct="0">
              <a:defRPr>
                <a:solidFill>
                  <a:schemeClr val="tx1"/>
                </a:solidFill>
                <a:latin typeface="Calibri" panose="020F0502020204030204" pitchFamily="34" charset="0"/>
                <a:ea typeface="新細明體" panose="02020500000000000000" pitchFamily="18" charset="-120"/>
              </a:defRPr>
            </a:lvl3pPr>
            <a:lvl4pPr marL="1600200" indent="-228600" eaLnBrk="0" hangingPunct="0">
              <a:defRPr>
                <a:solidFill>
                  <a:schemeClr val="tx1"/>
                </a:solidFill>
                <a:latin typeface="Calibri" panose="020F0502020204030204" pitchFamily="34" charset="0"/>
                <a:ea typeface="新細明體" panose="02020500000000000000" pitchFamily="18" charset="-120"/>
              </a:defRPr>
            </a:lvl4pPr>
            <a:lvl5pPr marL="2057400" indent="-228600" eaLnBrk="0" hangingPunct="0">
              <a:defRPr>
                <a:solidFill>
                  <a:schemeClr val="tx1"/>
                </a:solidFill>
                <a:latin typeface="Calibri" panose="020F0502020204030204" pitchFamily="34" charset="0"/>
                <a:ea typeface="新細明體" panose="02020500000000000000" pitchFamily="18" charset="-120"/>
              </a:defRPr>
            </a:lvl5pPr>
            <a:lvl6pPr marL="25146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6pPr>
            <a:lvl7pPr marL="29718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7pPr>
            <a:lvl8pPr marL="34290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8pPr>
            <a:lvl9pPr marL="38862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6A6AEE9-F9BC-43FE-8523-852481914E3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新細明體" panose="02020500000000000000" pitchFamily="18" charset="-120"/>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28</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新細明體" panose="02020500000000000000" pitchFamily="18" charset="-120"/>
              <a:cs typeface="Arial" panose="020B0604020202020204" pitchFamily="34" charset="0"/>
            </a:endParaRPr>
          </a:p>
        </p:txBody>
      </p:sp>
    </p:spTree>
    <p:extLst>
      <p:ext uri="{BB962C8B-B14F-4D97-AF65-F5344CB8AC3E}">
        <p14:creationId xmlns:p14="http://schemas.microsoft.com/office/powerpoint/2010/main" val="386382028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a:extLst>
              <a:ext uri="{FF2B5EF4-FFF2-40B4-BE49-F238E27FC236}">
                <a16:creationId xmlns:a16="http://schemas.microsoft.com/office/drawing/2014/main" id="{18C5A942-B0BC-494B-9C48-8C2B9BBAE995}"/>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a:extLst>
              <a:ext uri="{FF2B5EF4-FFF2-40B4-BE49-F238E27FC236}">
                <a16:creationId xmlns:a16="http://schemas.microsoft.com/office/drawing/2014/main" id="{86CB5C2A-8C3D-4C0B-BFDD-FC1DB709708A}"/>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20484" name="Slide Number Placeholder 3">
            <a:extLst>
              <a:ext uri="{FF2B5EF4-FFF2-40B4-BE49-F238E27FC236}">
                <a16:creationId xmlns:a16="http://schemas.microsoft.com/office/drawing/2014/main" id="{E737DC81-ECE8-4986-BF82-84684B20B712}"/>
              </a:ext>
            </a:extLst>
          </p:cNvPr>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ea typeface="新細明體" panose="02020500000000000000" pitchFamily="18" charset="-120"/>
              </a:defRPr>
            </a:lvl1pPr>
            <a:lvl2pPr marL="742950" indent="-285750" eaLnBrk="0" hangingPunct="0">
              <a:defRPr>
                <a:solidFill>
                  <a:schemeClr val="tx1"/>
                </a:solidFill>
                <a:latin typeface="Calibri" panose="020F0502020204030204" pitchFamily="34" charset="0"/>
                <a:ea typeface="新細明體" panose="02020500000000000000" pitchFamily="18" charset="-120"/>
              </a:defRPr>
            </a:lvl2pPr>
            <a:lvl3pPr marL="1143000" indent="-228600" eaLnBrk="0" hangingPunct="0">
              <a:defRPr>
                <a:solidFill>
                  <a:schemeClr val="tx1"/>
                </a:solidFill>
                <a:latin typeface="Calibri" panose="020F0502020204030204" pitchFamily="34" charset="0"/>
                <a:ea typeface="新細明體" panose="02020500000000000000" pitchFamily="18" charset="-120"/>
              </a:defRPr>
            </a:lvl3pPr>
            <a:lvl4pPr marL="1600200" indent="-228600" eaLnBrk="0" hangingPunct="0">
              <a:defRPr>
                <a:solidFill>
                  <a:schemeClr val="tx1"/>
                </a:solidFill>
                <a:latin typeface="Calibri" panose="020F0502020204030204" pitchFamily="34" charset="0"/>
                <a:ea typeface="新細明體" panose="02020500000000000000" pitchFamily="18" charset="-120"/>
              </a:defRPr>
            </a:lvl4pPr>
            <a:lvl5pPr marL="2057400" indent="-228600" eaLnBrk="0" hangingPunct="0">
              <a:defRPr>
                <a:solidFill>
                  <a:schemeClr val="tx1"/>
                </a:solidFill>
                <a:latin typeface="Calibri" panose="020F0502020204030204" pitchFamily="34" charset="0"/>
                <a:ea typeface="新細明體" panose="02020500000000000000" pitchFamily="18" charset="-120"/>
              </a:defRPr>
            </a:lvl5pPr>
            <a:lvl6pPr marL="25146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6pPr>
            <a:lvl7pPr marL="29718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7pPr>
            <a:lvl8pPr marL="34290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8pPr>
            <a:lvl9pPr marL="38862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9pPr>
          </a:lstStyle>
          <a:p>
            <a:pPr eaLnBrk="1" hangingPunct="1"/>
            <a:fld id="{C18389BB-ED6D-47D5-9663-6EBD1CAA7A34}" type="slidenum">
              <a:rPr lang="en-US" altLang="en-US"/>
              <a:pPr eaLnBrk="1" hangingPunct="1"/>
              <a:t>29</a:t>
            </a:fld>
            <a:endParaRPr lang="en-US" altLang="en-US"/>
          </a:p>
        </p:txBody>
      </p:sp>
    </p:spTree>
    <p:extLst>
      <p:ext uri="{BB962C8B-B14F-4D97-AF65-F5344CB8AC3E}">
        <p14:creationId xmlns:p14="http://schemas.microsoft.com/office/powerpoint/2010/main" val="28069304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772188-986D-4E56-09E9-6F99196F75E9}"/>
            </a:ext>
          </a:extLst>
        </p:cNvPr>
        <p:cNvGrpSpPr/>
        <p:nvPr/>
      </p:nvGrpSpPr>
      <p:grpSpPr>
        <a:xfrm>
          <a:off x="0" y="0"/>
          <a:ext cx="0" cy="0"/>
          <a:chOff x="0" y="0"/>
          <a:chExt cx="0" cy="0"/>
        </a:xfrm>
      </p:grpSpPr>
      <p:sp>
        <p:nvSpPr>
          <p:cNvPr id="12290" name="投影片圖像版面配置區 1">
            <a:extLst>
              <a:ext uri="{FF2B5EF4-FFF2-40B4-BE49-F238E27FC236}">
                <a16:creationId xmlns:a16="http://schemas.microsoft.com/office/drawing/2014/main" id="{2B662D79-0452-6568-0A86-95EDFF4E1B85}"/>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291" name="備忘稿版面配置區 2">
            <a:extLst>
              <a:ext uri="{FF2B5EF4-FFF2-40B4-BE49-F238E27FC236}">
                <a16:creationId xmlns:a16="http://schemas.microsoft.com/office/drawing/2014/main" id="{8F4987E8-9D57-6965-73CD-4686DE8AD008}"/>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zh-HK" dirty="0"/>
          </a:p>
        </p:txBody>
      </p:sp>
      <p:sp>
        <p:nvSpPr>
          <p:cNvPr id="21508" name="投影片編號版面配置區 3">
            <a:extLst>
              <a:ext uri="{FF2B5EF4-FFF2-40B4-BE49-F238E27FC236}">
                <a16:creationId xmlns:a16="http://schemas.microsoft.com/office/drawing/2014/main" id="{47622C4F-4320-067C-E73A-0DC997CC6EE2}"/>
              </a:ext>
            </a:extLst>
          </p:cNvPr>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ea typeface="新細明體" panose="02020500000000000000" pitchFamily="18" charset="-120"/>
              </a:defRPr>
            </a:lvl1pPr>
            <a:lvl2pPr marL="742950" indent="-285750" eaLnBrk="0" hangingPunct="0">
              <a:defRPr>
                <a:solidFill>
                  <a:schemeClr val="tx1"/>
                </a:solidFill>
                <a:latin typeface="Calibri" panose="020F0502020204030204" pitchFamily="34" charset="0"/>
                <a:ea typeface="新細明體" panose="02020500000000000000" pitchFamily="18" charset="-120"/>
              </a:defRPr>
            </a:lvl2pPr>
            <a:lvl3pPr marL="1143000" indent="-228600" eaLnBrk="0" hangingPunct="0">
              <a:defRPr>
                <a:solidFill>
                  <a:schemeClr val="tx1"/>
                </a:solidFill>
                <a:latin typeface="Calibri" panose="020F0502020204030204" pitchFamily="34" charset="0"/>
                <a:ea typeface="新細明體" panose="02020500000000000000" pitchFamily="18" charset="-120"/>
              </a:defRPr>
            </a:lvl3pPr>
            <a:lvl4pPr marL="1600200" indent="-228600" eaLnBrk="0" hangingPunct="0">
              <a:defRPr>
                <a:solidFill>
                  <a:schemeClr val="tx1"/>
                </a:solidFill>
                <a:latin typeface="Calibri" panose="020F0502020204030204" pitchFamily="34" charset="0"/>
                <a:ea typeface="新細明體" panose="02020500000000000000" pitchFamily="18" charset="-120"/>
              </a:defRPr>
            </a:lvl4pPr>
            <a:lvl5pPr marL="2057400" indent="-228600" eaLnBrk="0" hangingPunct="0">
              <a:defRPr>
                <a:solidFill>
                  <a:schemeClr val="tx1"/>
                </a:solidFill>
                <a:latin typeface="Calibri" panose="020F0502020204030204" pitchFamily="34" charset="0"/>
                <a:ea typeface="新細明體" panose="02020500000000000000" pitchFamily="18" charset="-120"/>
              </a:defRPr>
            </a:lvl5pPr>
            <a:lvl6pPr marL="25146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6pPr>
            <a:lvl7pPr marL="29718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7pPr>
            <a:lvl8pPr marL="34290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8pPr>
            <a:lvl9pPr marL="38862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6A6AEE9-F9BC-43FE-8523-852481914E3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新細明體" panose="02020500000000000000" pitchFamily="18" charset="-120"/>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3</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新細明體" panose="02020500000000000000" pitchFamily="18" charset="-120"/>
              <a:cs typeface="Arial" panose="020B0604020202020204" pitchFamily="34" charset="0"/>
            </a:endParaRPr>
          </a:p>
        </p:txBody>
      </p:sp>
    </p:spTree>
    <p:extLst>
      <p:ext uri="{BB962C8B-B14F-4D97-AF65-F5344CB8AC3E}">
        <p14:creationId xmlns:p14="http://schemas.microsoft.com/office/powerpoint/2010/main" val="780850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483635-5767-8CB8-9F9D-A59C8228465B}"/>
            </a:ext>
          </a:extLst>
        </p:cNvPr>
        <p:cNvGrpSpPr/>
        <p:nvPr/>
      </p:nvGrpSpPr>
      <p:grpSpPr>
        <a:xfrm>
          <a:off x="0" y="0"/>
          <a:ext cx="0" cy="0"/>
          <a:chOff x="0" y="0"/>
          <a:chExt cx="0" cy="0"/>
        </a:xfrm>
      </p:grpSpPr>
      <p:sp>
        <p:nvSpPr>
          <p:cNvPr id="12290" name="投影片圖像版面配置區 1">
            <a:extLst>
              <a:ext uri="{FF2B5EF4-FFF2-40B4-BE49-F238E27FC236}">
                <a16:creationId xmlns:a16="http://schemas.microsoft.com/office/drawing/2014/main" id="{602D5579-C053-14CA-7E28-02659549E0B2}"/>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291" name="備忘稿版面配置區 2">
            <a:extLst>
              <a:ext uri="{FF2B5EF4-FFF2-40B4-BE49-F238E27FC236}">
                <a16:creationId xmlns:a16="http://schemas.microsoft.com/office/drawing/2014/main" id="{13D40D58-AE87-CF2F-16F0-55207FAF4ADE}"/>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zh-HK" dirty="0"/>
          </a:p>
        </p:txBody>
      </p:sp>
      <p:sp>
        <p:nvSpPr>
          <p:cNvPr id="21508" name="投影片編號版面配置區 3">
            <a:extLst>
              <a:ext uri="{FF2B5EF4-FFF2-40B4-BE49-F238E27FC236}">
                <a16:creationId xmlns:a16="http://schemas.microsoft.com/office/drawing/2014/main" id="{65695AA1-B336-8BA5-DA3B-CD87A8C1CB63}"/>
              </a:ext>
            </a:extLst>
          </p:cNvPr>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ea typeface="新細明體" panose="02020500000000000000" pitchFamily="18" charset="-120"/>
              </a:defRPr>
            </a:lvl1pPr>
            <a:lvl2pPr marL="742950" indent="-285750" eaLnBrk="0" hangingPunct="0">
              <a:defRPr>
                <a:solidFill>
                  <a:schemeClr val="tx1"/>
                </a:solidFill>
                <a:latin typeface="Calibri" panose="020F0502020204030204" pitchFamily="34" charset="0"/>
                <a:ea typeface="新細明體" panose="02020500000000000000" pitchFamily="18" charset="-120"/>
              </a:defRPr>
            </a:lvl2pPr>
            <a:lvl3pPr marL="1143000" indent="-228600" eaLnBrk="0" hangingPunct="0">
              <a:defRPr>
                <a:solidFill>
                  <a:schemeClr val="tx1"/>
                </a:solidFill>
                <a:latin typeface="Calibri" panose="020F0502020204030204" pitchFamily="34" charset="0"/>
                <a:ea typeface="新細明體" panose="02020500000000000000" pitchFamily="18" charset="-120"/>
              </a:defRPr>
            </a:lvl3pPr>
            <a:lvl4pPr marL="1600200" indent="-228600" eaLnBrk="0" hangingPunct="0">
              <a:defRPr>
                <a:solidFill>
                  <a:schemeClr val="tx1"/>
                </a:solidFill>
                <a:latin typeface="Calibri" panose="020F0502020204030204" pitchFamily="34" charset="0"/>
                <a:ea typeface="新細明體" panose="02020500000000000000" pitchFamily="18" charset="-120"/>
              </a:defRPr>
            </a:lvl4pPr>
            <a:lvl5pPr marL="2057400" indent="-228600" eaLnBrk="0" hangingPunct="0">
              <a:defRPr>
                <a:solidFill>
                  <a:schemeClr val="tx1"/>
                </a:solidFill>
                <a:latin typeface="Calibri" panose="020F0502020204030204" pitchFamily="34" charset="0"/>
                <a:ea typeface="新細明體" panose="02020500000000000000" pitchFamily="18" charset="-120"/>
              </a:defRPr>
            </a:lvl5pPr>
            <a:lvl6pPr marL="25146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6pPr>
            <a:lvl7pPr marL="29718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7pPr>
            <a:lvl8pPr marL="34290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8pPr>
            <a:lvl9pPr marL="38862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6A6AEE9-F9BC-43FE-8523-852481914E3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新細明體" panose="02020500000000000000" pitchFamily="18" charset="-120"/>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4</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新細明體" panose="02020500000000000000" pitchFamily="18" charset="-120"/>
              <a:cs typeface="Arial" panose="020B0604020202020204" pitchFamily="34" charset="0"/>
            </a:endParaRPr>
          </a:p>
        </p:txBody>
      </p:sp>
    </p:spTree>
    <p:extLst>
      <p:ext uri="{BB962C8B-B14F-4D97-AF65-F5344CB8AC3E}">
        <p14:creationId xmlns:p14="http://schemas.microsoft.com/office/powerpoint/2010/main" val="24675942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C1CE29-E4C1-5883-2AA5-B2B6D1F13EAD}"/>
            </a:ext>
          </a:extLst>
        </p:cNvPr>
        <p:cNvGrpSpPr/>
        <p:nvPr/>
      </p:nvGrpSpPr>
      <p:grpSpPr>
        <a:xfrm>
          <a:off x="0" y="0"/>
          <a:ext cx="0" cy="0"/>
          <a:chOff x="0" y="0"/>
          <a:chExt cx="0" cy="0"/>
        </a:xfrm>
      </p:grpSpPr>
      <p:sp>
        <p:nvSpPr>
          <p:cNvPr id="12290" name="投影片圖像版面配置區 1">
            <a:extLst>
              <a:ext uri="{FF2B5EF4-FFF2-40B4-BE49-F238E27FC236}">
                <a16:creationId xmlns:a16="http://schemas.microsoft.com/office/drawing/2014/main" id="{991FFDA4-8A29-E859-8398-ED01AF2DE470}"/>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291" name="備忘稿版面配置區 2">
            <a:extLst>
              <a:ext uri="{FF2B5EF4-FFF2-40B4-BE49-F238E27FC236}">
                <a16:creationId xmlns:a16="http://schemas.microsoft.com/office/drawing/2014/main" id="{8841994A-72F0-5562-AF8A-1C04B628BFE6}"/>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zh-HK" dirty="0"/>
          </a:p>
        </p:txBody>
      </p:sp>
      <p:sp>
        <p:nvSpPr>
          <p:cNvPr id="21508" name="投影片編號版面配置區 3">
            <a:extLst>
              <a:ext uri="{FF2B5EF4-FFF2-40B4-BE49-F238E27FC236}">
                <a16:creationId xmlns:a16="http://schemas.microsoft.com/office/drawing/2014/main" id="{0F283C6D-A3E3-DB27-C92A-88CED6EB1EE7}"/>
              </a:ext>
            </a:extLst>
          </p:cNvPr>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ea typeface="新細明體" panose="02020500000000000000" pitchFamily="18" charset="-120"/>
              </a:defRPr>
            </a:lvl1pPr>
            <a:lvl2pPr marL="742950" indent="-285750" eaLnBrk="0" hangingPunct="0">
              <a:defRPr>
                <a:solidFill>
                  <a:schemeClr val="tx1"/>
                </a:solidFill>
                <a:latin typeface="Calibri" panose="020F0502020204030204" pitchFamily="34" charset="0"/>
                <a:ea typeface="新細明體" panose="02020500000000000000" pitchFamily="18" charset="-120"/>
              </a:defRPr>
            </a:lvl2pPr>
            <a:lvl3pPr marL="1143000" indent="-228600" eaLnBrk="0" hangingPunct="0">
              <a:defRPr>
                <a:solidFill>
                  <a:schemeClr val="tx1"/>
                </a:solidFill>
                <a:latin typeface="Calibri" panose="020F0502020204030204" pitchFamily="34" charset="0"/>
                <a:ea typeface="新細明體" panose="02020500000000000000" pitchFamily="18" charset="-120"/>
              </a:defRPr>
            </a:lvl3pPr>
            <a:lvl4pPr marL="1600200" indent="-228600" eaLnBrk="0" hangingPunct="0">
              <a:defRPr>
                <a:solidFill>
                  <a:schemeClr val="tx1"/>
                </a:solidFill>
                <a:latin typeface="Calibri" panose="020F0502020204030204" pitchFamily="34" charset="0"/>
                <a:ea typeface="新細明體" panose="02020500000000000000" pitchFamily="18" charset="-120"/>
              </a:defRPr>
            </a:lvl4pPr>
            <a:lvl5pPr marL="2057400" indent="-228600" eaLnBrk="0" hangingPunct="0">
              <a:defRPr>
                <a:solidFill>
                  <a:schemeClr val="tx1"/>
                </a:solidFill>
                <a:latin typeface="Calibri" panose="020F0502020204030204" pitchFamily="34" charset="0"/>
                <a:ea typeface="新細明體" panose="02020500000000000000" pitchFamily="18" charset="-120"/>
              </a:defRPr>
            </a:lvl5pPr>
            <a:lvl6pPr marL="25146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6pPr>
            <a:lvl7pPr marL="29718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7pPr>
            <a:lvl8pPr marL="34290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8pPr>
            <a:lvl9pPr marL="38862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6A6AEE9-F9BC-43FE-8523-852481914E3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新細明體" panose="02020500000000000000" pitchFamily="18" charset="-120"/>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5</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新細明體" panose="02020500000000000000" pitchFamily="18" charset="-120"/>
              <a:cs typeface="Arial" panose="020B0604020202020204" pitchFamily="34" charset="0"/>
            </a:endParaRPr>
          </a:p>
        </p:txBody>
      </p:sp>
    </p:spTree>
    <p:extLst>
      <p:ext uri="{BB962C8B-B14F-4D97-AF65-F5344CB8AC3E}">
        <p14:creationId xmlns:p14="http://schemas.microsoft.com/office/powerpoint/2010/main" val="8200429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ABF4B2-7134-FBFD-ACC2-24F453B56682}"/>
            </a:ext>
          </a:extLst>
        </p:cNvPr>
        <p:cNvGrpSpPr/>
        <p:nvPr/>
      </p:nvGrpSpPr>
      <p:grpSpPr>
        <a:xfrm>
          <a:off x="0" y="0"/>
          <a:ext cx="0" cy="0"/>
          <a:chOff x="0" y="0"/>
          <a:chExt cx="0" cy="0"/>
        </a:xfrm>
      </p:grpSpPr>
      <p:sp>
        <p:nvSpPr>
          <p:cNvPr id="12290" name="投影片圖像版面配置區 1">
            <a:extLst>
              <a:ext uri="{FF2B5EF4-FFF2-40B4-BE49-F238E27FC236}">
                <a16:creationId xmlns:a16="http://schemas.microsoft.com/office/drawing/2014/main" id="{DD467C05-FA78-EC93-C87C-90390AD272BB}"/>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291" name="備忘稿版面配置區 2">
            <a:extLst>
              <a:ext uri="{FF2B5EF4-FFF2-40B4-BE49-F238E27FC236}">
                <a16:creationId xmlns:a16="http://schemas.microsoft.com/office/drawing/2014/main" id="{B7075DFE-6BF8-8CA6-8F90-BD6A1A5073F9}"/>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zh-HK" dirty="0"/>
          </a:p>
        </p:txBody>
      </p:sp>
      <p:sp>
        <p:nvSpPr>
          <p:cNvPr id="21508" name="投影片編號版面配置區 3">
            <a:extLst>
              <a:ext uri="{FF2B5EF4-FFF2-40B4-BE49-F238E27FC236}">
                <a16:creationId xmlns:a16="http://schemas.microsoft.com/office/drawing/2014/main" id="{AC3428CF-72D7-5650-1992-59DBCFCD3AC1}"/>
              </a:ext>
            </a:extLst>
          </p:cNvPr>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ea typeface="新細明體" panose="02020500000000000000" pitchFamily="18" charset="-120"/>
              </a:defRPr>
            </a:lvl1pPr>
            <a:lvl2pPr marL="742950" indent="-285750" eaLnBrk="0" hangingPunct="0">
              <a:defRPr>
                <a:solidFill>
                  <a:schemeClr val="tx1"/>
                </a:solidFill>
                <a:latin typeface="Calibri" panose="020F0502020204030204" pitchFamily="34" charset="0"/>
                <a:ea typeface="新細明體" panose="02020500000000000000" pitchFamily="18" charset="-120"/>
              </a:defRPr>
            </a:lvl2pPr>
            <a:lvl3pPr marL="1143000" indent="-228600" eaLnBrk="0" hangingPunct="0">
              <a:defRPr>
                <a:solidFill>
                  <a:schemeClr val="tx1"/>
                </a:solidFill>
                <a:latin typeface="Calibri" panose="020F0502020204030204" pitchFamily="34" charset="0"/>
                <a:ea typeface="新細明體" panose="02020500000000000000" pitchFamily="18" charset="-120"/>
              </a:defRPr>
            </a:lvl3pPr>
            <a:lvl4pPr marL="1600200" indent="-228600" eaLnBrk="0" hangingPunct="0">
              <a:defRPr>
                <a:solidFill>
                  <a:schemeClr val="tx1"/>
                </a:solidFill>
                <a:latin typeface="Calibri" panose="020F0502020204030204" pitchFamily="34" charset="0"/>
                <a:ea typeface="新細明體" panose="02020500000000000000" pitchFamily="18" charset="-120"/>
              </a:defRPr>
            </a:lvl4pPr>
            <a:lvl5pPr marL="2057400" indent="-228600" eaLnBrk="0" hangingPunct="0">
              <a:defRPr>
                <a:solidFill>
                  <a:schemeClr val="tx1"/>
                </a:solidFill>
                <a:latin typeface="Calibri" panose="020F0502020204030204" pitchFamily="34" charset="0"/>
                <a:ea typeface="新細明體" panose="02020500000000000000" pitchFamily="18" charset="-120"/>
              </a:defRPr>
            </a:lvl5pPr>
            <a:lvl6pPr marL="25146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6pPr>
            <a:lvl7pPr marL="29718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7pPr>
            <a:lvl8pPr marL="34290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8pPr>
            <a:lvl9pPr marL="38862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6A6AEE9-F9BC-43FE-8523-852481914E3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新細明體" panose="02020500000000000000" pitchFamily="18" charset="-120"/>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6</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新細明體" panose="02020500000000000000" pitchFamily="18" charset="-120"/>
              <a:cs typeface="Arial" panose="020B0604020202020204" pitchFamily="34" charset="0"/>
            </a:endParaRPr>
          </a:p>
        </p:txBody>
      </p:sp>
    </p:spTree>
    <p:extLst>
      <p:ext uri="{BB962C8B-B14F-4D97-AF65-F5344CB8AC3E}">
        <p14:creationId xmlns:p14="http://schemas.microsoft.com/office/powerpoint/2010/main" val="20593683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3451F8-36D7-2F79-97A9-85779EF4C010}"/>
            </a:ext>
          </a:extLst>
        </p:cNvPr>
        <p:cNvGrpSpPr/>
        <p:nvPr/>
      </p:nvGrpSpPr>
      <p:grpSpPr>
        <a:xfrm>
          <a:off x="0" y="0"/>
          <a:ext cx="0" cy="0"/>
          <a:chOff x="0" y="0"/>
          <a:chExt cx="0" cy="0"/>
        </a:xfrm>
      </p:grpSpPr>
      <p:sp>
        <p:nvSpPr>
          <p:cNvPr id="12290" name="投影片圖像版面配置區 1">
            <a:extLst>
              <a:ext uri="{FF2B5EF4-FFF2-40B4-BE49-F238E27FC236}">
                <a16:creationId xmlns:a16="http://schemas.microsoft.com/office/drawing/2014/main" id="{B94B2714-F715-44D6-BA7D-E87D58519CC2}"/>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291" name="備忘稿版面配置區 2">
            <a:extLst>
              <a:ext uri="{FF2B5EF4-FFF2-40B4-BE49-F238E27FC236}">
                <a16:creationId xmlns:a16="http://schemas.microsoft.com/office/drawing/2014/main" id="{8F781B5C-AA48-FAA4-CCBB-AF4EBB423B09}"/>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zh-HK" dirty="0"/>
          </a:p>
        </p:txBody>
      </p:sp>
      <p:sp>
        <p:nvSpPr>
          <p:cNvPr id="21508" name="投影片編號版面配置區 3">
            <a:extLst>
              <a:ext uri="{FF2B5EF4-FFF2-40B4-BE49-F238E27FC236}">
                <a16:creationId xmlns:a16="http://schemas.microsoft.com/office/drawing/2014/main" id="{4D92207D-0AB1-7176-E098-C37C5A76E83F}"/>
              </a:ext>
            </a:extLst>
          </p:cNvPr>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ea typeface="新細明體" panose="02020500000000000000" pitchFamily="18" charset="-120"/>
              </a:defRPr>
            </a:lvl1pPr>
            <a:lvl2pPr marL="742950" indent="-285750" eaLnBrk="0" hangingPunct="0">
              <a:defRPr>
                <a:solidFill>
                  <a:schemeClr val="tx1"/>
                </a:solidFill>
                <a:latin typeface="Calibri" panose="020F0502020204030204" pitchFamily="34" charset="0"/>
                <a:ea typeface="新細明體" panose="02020500000000000000" pitchFamily="18" charset="-120"/>
              </a:defRPr>
            </a:lvl2pPr>
            <a:lvl3pPr marL="1143000" indent="-228600" eaLnBrk="0" hangingPunct="0">
              <a:defRPr>
                <a:solidFill>
                  <a:schemeClr val="tx1"/>
                </a:solidFill>
                <a:latin typeface="Calibri" panose="020F0502020204030204" pitchFamily="34" charset="0"/>
                <a:ea typeface="新細明體" panose="02020500000000000000" pitchFamily="18" charset="-120"/>
              </a:defRPr>
            </a:lvl3pPr>
            <a:lvl4pPr marL="1600200" indent="-228600" eaLnBrk="0" hangingPunct="0">
              <a:defRPr>
                <a:solidFill>
                  <a:schemeClr val="tx1"/>
                </a:solidFill>
                <a:latin typeface="Calibri" panose="020F0502020204030204" pitchFamily="34" charset="0"/>
                <a:ea typeface="新細明體" panose="02020500000000000000" pitchFamily="18" charset="-120"/>
              </a:defRPr>
            </a:lvl4pPr>
            <a:lvl5pPr marL="2057400" indent="-228600" eaLnBrk="0" hangingPunct="0">
              <a:defRPr>
                <a:solidFill>
                  <a:schemeClr val="tx1"/>
                </a:solidFill>
                <a:latin typeface="Calibri" panose="020F0502020204030204" pitchFamily="34" charset="0"/>
                <a:ea typeface="新細明體" panose="02020500000000000000" pitchFamily="18" charset="-120"/>
              </a:defRPr>
            </a:lvl5pPr>
            <a:lvl6pPr marL="25146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6pPr>
            <a:lvl7pPr marL="29718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7pPr>
            <a:lvl8pPr marL="34290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8pPr>
            <a:lvl9pPr marL="38862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6A6AEE9-F9BC-43FE-8523-852481914E3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新細明體" panose="02020500000000000000" pitchFamily="18" charset="-120"/>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7</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新細明體" panose="02020500000000000000" pitchFamily="18" charset="-120"/>
              <a:cs typeface="Arial" panose="020B0604020202020204" pitchFamily="34" charset="0"/>
            </a:endParaRPr>
          </a:p>
        </p:txBody>
      </p:sp>
    </p:spTree>
    <p:extLst>
      <p:ext uri="{BB962C8B-B14F-4D97-AF65-F5344CB8AC3E}">
        <p14:creationId xmlns:p14="http://schemas.microsoft.com/office/powerpoint/2010/main" val="3523089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5F6A02-C1A5-9333-C356-43BFA40A0661}"/>
            </a:ext>
          </a:extLst>
        </p:cNvPr>
        <p:cNvGrpSpPr/>
        <p:nvPr/>
      </p:nvGrpSpPr>
      <p:grpSpPr>
        <a:xfrm>
          <a:off x="0" y="0"/>
          <a:ext cx="0" cy="0"/>
          <a:chOff x="0" y="0"/>
          <a:chExt cx="0" cy="0"/>
        </a:xfrm>
      </p:grpSpPr>
      <p:sp>
        <p:nvSpPr>
          <p:cNvPr id="12290" name="投影片圖像版面配置區 1">
            <a:extLst>
              <a:ext uri="{FF2B5EF4-FFF2-40B4-BE49-F238E27FC236}">
                <a16:creationId xmlns:a16="http://schemas.microsoft.com/office/drawing/2014/main" id="{645C8BB9-E7D0-01F6-1E3A-0A6D2E86272B}"/>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291" name="備忘稿版面配置區 2">
            <a:extLst>
              <a:ext uri="{FF2B5EF4-FFF2-40B4-BE49-F238E27FC236}">
                <a16:creationId xmlns:a16="http://schemas.microsoft.com/office/drawing/2014/main" id="{D80F2430-4DCF-DCE7-348C-D30CB809BEAE}"/>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zh-CN" dirty="0"/>
              <a:t>Understand its evolution.</a:t>
            </a:r>
          </a:p>
          <a:p>
            <a:r>
              <a:rPr lang="en-US" altLang="zh-CN" dirty="0"/>
              <a:t>Recognize the milestones that shaped modern AI.</a:t>
            </a:r>
            <a:endParaRPr lang="zh-CN" altLang="en-US" dirty="0"/>
          </a:p>
        </p:txBody>
      </p:sp>
      <p:sp>
        <p:nvSpPr>
          <p:cNvPr id="21508" name="投影片編號版面配置區 3">
            <a:extLst>
              <a:ext uri="{FF2B5EF4-FFF2-40B4-BE49-F238E27FC236}">
                <a16:creationId xmlns:a16="http://schemas.microsoft.com/office/drawing/2014/main" id="{0F6A41CF-A09D-36F9-251C-D812DA949A65}"/>
              </a:ext>
            </a:extLst>
          </p:cNvPr>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ea typeface="新細明體" panose="02020500000000000000" pitchFamily="18" charset="-120"/>
              </a:defRPr>
            </a:lvl1pPr>
            <a:lvl2pPr marL="742950" indent="-285750" eaLnBrk="0" hangingPunct="0">
              <a:defRPr>
                <a:solidFill>
                  <a:schemeClr val="tx1"/>
                </a:solidFill>
                <a:latin typeface="Calibri" panose="020F0502020204030204" pitchFamily="34" charset="0"/>
                <a:ea typeface="新細明體" panose="02020500000000000000" pitchFamily="18" charset="-120"/>
              </a:defRPr>
            </a:lvl2pPr>
            <a:lvl3pPr marL="1143000" indent="-228600" eaLnBrk="0" hangingPunct="0">
              <a:defRPr>
                <a:solidFill>
                  <a:schemeClr val="tx1"/>
                </a:solidFill>
                <a:latin typeface="Calibri" panose="020F0502020204030204" pitchFamily="34" charset="0"/>
                <a:ea typeface="新細明體" panose="02020500000000000000" pitchFamily="18" charset="-120"/>
              </a:defRPr>
            </a:lvl3pPr>
            <a:lvl4pPr marL="1600200" indent="-228600" eaLnBrk="0" hangingPunct="0">
              <a:defRPr>
                <a:solidFill>
                  <a:schemeClr val="tx1"/>
                </a:solidFill>
                <a:latin typeface="Calibri" panose="020F0502020204030204" pitchFamily="34" charset="0"/>
                <a:ea typeface="新細明體" panose="02020500000000000000" pitchFamily="18" charset="-120"/>
              </a:defRPr>
            </a:lvl4pPr>
            <a:lvl5pPr marL="2057400" indent="-228600" eaLnBrk="0" hangingPunct="0">
              <a:defRPr>
                <a:solidFill>
                  <a:schemeClr val="tx1"/>
                </a:solidFill>
                <a:latin typeface="Calibri" panose="020F0502020204030204" pitchFamily="34" charset="0"/>
                <a:ea typeface="新細明體" panose="02020500000000000000" pitchFamily="18" charset="-120"/>
              </a:defRPr>
            </a:lvl5pPr>
            <a:lvl6pPr marL="25146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6pPr>
            <a:lvl7pPr marL="29718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7pPr>
            <a:lvl8pPr marL="34290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8pPr>
            <a:lvl9pPr marL="38862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6A6AEE9-F9BC-43FE-8523-852481914E3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新細明體" panose="02020500000000000000" pitchFamily="18" charset="-120"/>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8</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新細明體" panose="02020500000000000000" pitchFamily="18" charset="-120"/>
              <a:cs typeface="Arial" panose="020B0604020202020204" pitchFamily="34" charset="0"/>
            </a:endParaRPr>
          </a:p>
        </p:txBody>
      </p:sp>
    </p:spTree>
    <p:extLst>
      <p:ext uri="{BB962C8B-B14F-4D97-AF65-F5344CB8AC3E}">
        <p14:creationId xmlns:p14="http://schemas.microsoft.com/office/powerpoint/2010/main" val="42171031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7CC49F-518E-BFD0-9B9B-143CB943A6CF}"/>
            </a:ext>
          </a:extLst>
        </p:cNvPr>
        <p:cNvGrpSpPr/>
        <p:nvPr/>
      </p:nvGrpSpPr>
      <p:grpSpPr>
        <a:xfrm>
          <a:off x="0" y="0"/>
          <a:ext cx="0" cy="0"/>
          <a:chOff x="0" y="0"/>
          <a:chExt cx="0" cy="0"/>
        </a:xfrm>
      </p:grpSpPr>
      <p:sp>
        <p:nvSpPr>
          <p:cNvPr id="12290" name="投影片圖像版面配置區 1">
            <a:extLst>
              <a:ext uri="{FF2B5EF4-FFF2-40B4-BE49-F238E27FC236}">
                <a16:creationId xmlns:a16="http://schemas.microsoft.com/office/drawing/2014/main" id="{AB49DC00-B9BC-C6B1-1E38-91752AD86AB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291" name="備忘稿版面配置區 2">
            <a:extLst>
              <a:ext uri="{FF2B5EF4-FFF2-40B4-BE49-F238E27FC236}">
                <a16:creationId xmlns:a16="http://schemas.microsoft.com/office/drawing/2014/main" id="{66924FA4-258F-C14E-B87F-4F526AFE3FA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zh-HK" dirty="0"/>
          </a:p>
        </p:txBody>
      </p:sp>
      <p:sp>
        <p:nvSpPr>
          <p:cNvPr id="21508" name="投影片編號版面配置區 3">
            <a:extLst>
              <a:ext uri="{FF2B5EF4-FFF2-40B4-BE49-F238E27FC236}">
                <a16:creationId xmlns:a16="http://schemas.microsoft.com/office/drawing/2014/main" id="{A96D9DE9-79F4-F359-0BF3-879AF50BE346}"/>
              </a:ext>
            </a:extLst>
          </p:cNvPr>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ea typeface="新細明體" panose="02020500000000000000" pitchFamily="18" charset="-120"/>
              </a:defRPr>
            </a:lvl1pPr>
            <a:lvl2pPr marL="742950" indent="-285750" eaLnBrk="0" hangingPunct="0">
              <a:defRPr>
                <a:solidFill>
                  <a:schemeClr val="tx1"/>
                </a:solidFill>
                <a:latin typeface="Calibri" panose="020F0502020204030204" pitchFamily="34" charset="0"/>
                <a:ea typeface="新細明體" panose="02020500000000000000" pitchFamily="18" charset="-120"/>
              </a:defRPr>
            </a:lvl2pPr>
            <a:lvl3pPr marL="1143000" indent="-228600" eaLnBrk="0" hangingPunct="0">
              <a:defRPr>
                <a:solidFill>
                  <a:schemeClr val="tx1"/>
                </a:solidFill>
                <a:latin typeface="Calibri" panose="020F0502020204030204" pitchFamily="34" charset="0"/>
                <a:ea typeface="新細明體" panose="02020500000000000000" pitchFamily="18" charset="-120"/>
              </a:defRPr>
            </a:lvl3pPr>
            <a:lvl4pPr marL="1600200" indent="-228600" eaLnBrk="0" hangingPunct="0">
              <a:defRPr>
                <a:solidFill>
                  <a:schemeClr val="tx1"/>
                </a:solidFill>
                <a:latin typeface="Calibri" panose="020F0502020204030204" pitchFamily="34" charset="0"/>
                <a:ea typeface="新細明體" panose="02020500000000000000" pitchFamily="18" charset="-120"/>
              </a:defRPr>
            </a:lvl4pPr>
            <a:lvl5pPr marL="2057400" indent="-228600" eaLnBrk="0" hangingPunct="0">
              <a:defRPr>
                <a:solidFill>
                  <a:schemeClr val="tx1"/>
                </a:solidFill>
                <a:latin typeface="Calibri" panose="020F0502020204030204" pitchFamily="34" charset="0"/>
                <a:ea typeface="新細明體" panose="02020500000000000000" pitchFamily="18" charset="-120"/>
              </a:defRPr>
            </a:lvl5pPr>
            <a:lvl6pPr marL="25146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6pPr>
            <a:lvl7pPr marL="29718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7pPr>
            <a:lvl8pPr marL="34290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8pPr>
            <a:lvl9pPr marL="38862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6A6AEE9-F9BC-43FE-8523-852481914E3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新細明體" panose="02020500000000000000" pitchFamily="18" charset="-120"/>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9</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新細明體" panose="02020500000000000000" pitchFamily="18" charset="-120"/>
              <a:cs typeface="Arial" panose="020B0604020202020204" pitchFamily="34" charset="0"/>
            </a:endParaRPr>
          </a:p>
        </p:txBody>
      </p:sp>
    </p:spTree>
    <p:extLst>
      <p:ext uri="{BB962C8B-B14F-4D97-AF65-F5344CB8AC3E}">
        <p14:creationId xmlns:p14="http://schemas.microsoft.com/office/powerpoint/2010/main" val="19307721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CN" altLang="en-US"/>
              <a:t>单击此处编辑母版标题样式</a:t>
            </a:r>
            <a:endParaRPr lang="en-US"/>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a:p>
        </p:txBody>
      </p:sp>
      <p:sp>
        <p:nvSpPr>
          <p:cNvPr id="4" name="Date Placeholder 3"/>
          <p:cNvSpPr>
            <a:spLocks noGrp="1"/>
          </p:cNvSpPr>
          <p:nvPr>
            <p:ph type="dt" sz="half" idx="10"/>
          </p:nvPr>
        </p:nvSpPr>
        <p:spPr/>
        <p:txBody>
          <a:bodyPr/>
          <a:lstStyle/>
          <a:p>
            <a:fld id="{122A3D97-9FEF-4E09-B6DE-175BABD077DD}" type="datetime1">
              <a:rPr lang="zh-CN" altLang="en-US" smtClean="0"/>
              <a:t>2025/1/19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29692F2E-030B-4314-8F28-272C02421518}" type="slidenum">
              <a:rPr lang="zh-CN" altLang="en-US" smtClean="0"/>
              <a:t>‹#›</a:t>
            </a:fld>
            <a:endParaRPr lang="zh-CN" altLang="en-US"/>
          </a:p>
        </p:txBody>
      </p:sp>
    </p:spTree>
    <p:extLst>
      <p:ext uri="{BB962C8B-B14F-4D97-AF65-F5344CB8AC3E}">
        <p14:creationId xmlns:p14="http://schemas.microsoft.com/office/powerpoint/2010/main" val="2999480063"/>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a:p>
        </p:txBody>
      </p:sp>
      <p:sp>
        <p:nvSpPr>
          <p:cNvPr id="3" name="Vertical Text Placeholder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Date Placeholder 3"/>
          <p:cNvSpPr>
            <a:spLocks noGrp="1"/>
          </p:cNvSpPr>
          <p:nvPr>
            <p:ph type="dt" sz="half" idx="10"/>
          </p:nvPr>
        </p:nvSpPr>
        <p:spPr/>
        <p:txBody>
          <a:bodyPr/>
          <a:lstStyle/>
          <a:p>
            <a:fld id="{2C9022FE-D5D6-4B84-805C-51D4B8242E54}" type="datetime1">
              <a:rPr lang="zh-CN" altLang="en-US" smtClean="0"/>
              <a:t>2025/1/19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29692F2E-030B-4314-8F28-272C02421518}" type="slidenum">
              <a:rPr lang="zh-CN" altLang="en-US" smtClean="0"/>
              <a:t>‹#›</a:t>
            </a:fld>
            <a:endParaRPr lang="zh-CN" altLang="en-US"/>
          </a:p>
        </p:txBody>
      </p:sp>
    </p:spTree>
    <p:extLst>
      <p:ext uri="{BB962C8B-B14F-4D97-AF65-F5344CB8AC3E}">
        <p14:creationId xmlns:p14="http://schemas.microsoft.com/office/powerpoint/2010/main" val="368308448"/>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a:t>单击此处编辑母版标题样式</a:t>
            </a:r>
            <a:endParaRPr lang="en-US"/>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Date Placeholder 3"/>
          <p:cNvSpPr>
            <a:spLocks noGrp="1"/>
          </p:cNvSpPr>
          <p:nvPr>
            <p:ph type="dt" sz="half" idx="10"/>
          </p:nvPr>
        </p:nvSpPr>
        <p:spPr/>
        <p:txBody>
          <a:bodyPr/>
          <a:lstStyle/>
          <a:p>
            <a:fld id="{514EA46F-E189-4A09-9662-EAFF4013355C}" type="datetime1">
              <a:rPr lang="zh-CN" altLang="en-US" smtClean="0"/>
              <a:t>2025/1/19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29692F2E-030B-4314-8F28-272C02421518}" type="slidenum">
              <a:rPr lang="zh-CN" altLang="en-US" smtClean="0"/>
              <a:t>‹#›</a:t>
            </a:fld>
            <a:endParaRPr lang="zh-CN" altLang="en-US"/>
          </a:p>
        </p:txBody>
      </p:sp>
    </p:spTree>
    <p:extLst>
      <p:ext uri="{BB962C8B-B14F-4D97-AF65-F5344CB8AC3E}">
        <p14:creationId xmlns:p14="http://schemas.microsoft.com/office/powerpoint/2010/main" val="1099113758"/>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内容与标题">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fld id="{121C053A-4FD7-48A0-9D6F-0B59302F5820}" type="datetime1">
              <a:rPr lang="zh-CN" altLang="en-US" smtClean="0"/>
              <a:t>2025/1/19</a:t>
            </a:fld>
            <a:endParaRPr lang="zh-CN" altLang="en-US"/>
          </a:p>
        </p:txBody>
      </p:sp>
      <p:sp>
        <p:nvSpPr>
          <p:cNvPr id="3" name="页脚占位符 4"/>
          <p:cNvSpPr>
            <a:spLocks noGrp="1"/>
          </p:cNvSpPr>
          <p:nvPr>
            <p:ph type="ftr" sz="quarter" idx="11"/>
          </p:nvPr>
        </p:nvSpPr>
        <p:spPr/>
        <p:txBody>
          <a:bodyPr/>
          <a:lstStyle>
            <a:lvl1pPr>
              <a:defRPr/>
            </a:lvl1pPr>
          </a:lstStyle>
          <a:p>
            <a:pPr>
              <a:defRPr/>
            </a:pPr>
            <a:endParaRPr lang="zh-CN" altLang="en-US"/>
          </a:p>
        </p:txBody>
      </p:sp>
      <p:sp>
        <p:nvSpPr>
          <p:cNvPr id="4" name="灯片编号占位符 5"/>
          <p:cNvSpPr>
            <a:spLocks noGrp="1"/>
          </p:cNvSpPr>
          <p:nvPr>
            <p:ph type="sldNum" sz="quarter" idx="12"/>
          </p:nvPr>
        </p:nvSpPr>
        <p:spPr/>
        <p:txBody>
          <a:bodyPr/>
          <a:lstStyle>
            <a:lvl1pPr>
              <a:defRPr/>
            </a:lvl1pPr>
          </a:lstStyle>
          <a:p>
            <a:pPr>
              <a:defRPr/>
            </a:pPr>
            <a:fld id="{912787F5-1A94-423C-A453-0F65CAD8F5B0}" type="slidenum">
              <a:rPr lang="zh-CN" altLang="en-US" smtClean="0"/>
              <a:pPr>
                <a:defRPr/>
              </a:pPr>
              <a:t>‹#›</a:t>
            </a:fld>
            <a:endParaRPr lang="zh-CN" altLang="en-US">
              <a:latin typeface="+mn-ea"/>
            </a:endParaRPr>
          </a:p>
        </p:txBody>
      </p:sp>
      <p:sp>
        <p:nvSpPr>
          <p:cNvPr id="6" name="Rectangle 5">
            <a:extLst>
              <a:ext uri="{FF2B5EF4-FFF2-40B4-BE49-F238E27FC236}">
                <a16:creationId xmlns:a16="http://schemas.microsoft.com/office/drawing/2014/main" id="{53D8ECA3-5FE0-4FEF-906A-C90309267DAC}"/>
              </a:ext>
            </a:extLst>
          </p:cNvPr>
          <p:cNvSpPr/>
          <p:nvPr userDrawn="1"/>
        </p:nvSpPr>
        <p:spPr>
          <a:xfrm>
            <a:off x="1059245" y="6268460"/>
            <a:ext cx="1069182" cy="21197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6FC63D3E-E21A-4A95-8ECC-E65A47D52D74}"/>
              </a:ext>
            </a:extLst>
          </p:cNvPr>
          <p:cNvSpPr/>
          <p:nvPr userDrawn="1"/>
        </p:nvSpPr>
        <p:spPr>
          <a:xfrm>
            <a:off x="1059245" y="6351588"/>
            <a:ext cx="8014782" cy="45720"/>
          </a:xfrm>
          <a:prstGeom prst="rect">
            <a:avLst/>
          </a:prstGeom>
          <a:gradFill flip="none" rotWithShape="1">
            <a:gsLst>
              <a:gs pos="0">
                <a:srgbClr val="AD0D58"/>
              </a:gs>
              <a:gs pos="100000">
                <a:srgbClr val="FFFFFF"/>
              </a:gs>
              <a:gs pos="100000">
                <a:srgbClr val="FFFFFF"/>
              </a:gs>
              <a:gs pos="100000">
                <a:srgbClr val="E7ABBD"/>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gradFill>
                <a:gsLst>
                  <a:gs pos="0">
                    <a:schemeClr val="accent1">
                      <a:lumMod val="5000"/>
                      <a:lumOff val="95000"/>
                    </a:schemeClr>
                  </a:gs>
                  <a:gs pos="33000">
                    <a:schemeClr val="accent1">
                      <a:lumMod val="45000"/>
                      <a:lumOff val="55000"/>
                    </a:schemeClr>
                  </a:gs>
                  <a:gs pos="56000">
                    <a:schemeClr val="accent1">
                      <a:lumMod val="45000"/>
                      <a:lumOff val="55000"/>
                    </a:schemeClr>
                  </a:gs>
                  <a:gs pos="77000">
                    <a:schemeClr val="accent1">
                      <a:lumMod val="30000"/>
                      <a:lumOff val="70000"/>
                    </a:schemeClr>
                  </a:gs>
                </a:gsLst>
                <a:lin ang="5400000" scaled="1"/>
              </a:gradFill>
            </a:endParaRPr>
          </a:p>
        </p:txBody>
      </p:sp>
    </p:spTree>
    <p:extLst>
      <p:ext uri="{BB962C8B-B14F-4D97-AF65-F5344CB8AC3E}">
        <p14:creationId xmlns:p14="http://schemas.microsoft.com/office/powerpoint/2010/main" val="2451340721"/>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ity u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8F616B-00DA-4721-BABC-A9545F9DDF5A}"/>
              </a:ext>
            </a:extLst>
          </p:cNvPr>
          <p:cNvSpPr>
            <a:spLocks noGrp="1"/>
          </p:cNvSpPr>
          <p:nvPr>
            <p:ph type="title"/>
          </p:nvPr>
        </p:nvSpPr>
        <p:spPr/>
        <p:txBody>
          <a:bodyPr/>
          <a:lstStyle/>
          <a:p>
            <a:r>
              <a:rPr lang="en-US"/>
              <a:t>Click to edit Master title style</a:t>
            </a:r>
          </a:p>
        </p:txBody>
      </p:sp>
      <p:sp>
        <p:nvSpPr>
          <p:cNvPr id="4" name="Footer Placeholder 3">
            <a:extLst>
              <a:ext uri="{FF2B5EF4-FFF2-40B4-BE49-F238E27FC236}">
                <a16:creationId xmlns:a16="http://schemas.microsoft.com/office/drawing/2014/main" id="{60FEB5AF-FF05-4440-AA09-6510EB99EE20}"/>
              </a:ext>
            </a:extLst>
          </p:cNvPr>
          <p:cNvSpPr>
            <a:spLocks noGrp="1"/>
          </p:cNvSpPr>
          <p:nvPr>
            <p:ph type="ftr" sz="quarter" idx="11"/>
          </p:nvPr>
        </p:nvSpPr>
        <p:spPr>
          <a:xfrm>
            <a:off x="0" y="6492874"/>
            <a:ext cx="9144000" cy="365126"/>
          </a:xfrm>
          <a:solidFill>
            <a:srgbClr val="99235E"/>
          </a:solidFill>
        </p:spPr>
        <p:txBody>
          <a:bodyPr/>
          <a:lstStyle/>
          <a:p>
            <a:pPr>
              <a:defRPr/>
            </a:pPr>
            <a:endParaRPr lang="en-US"/>
          </a:p>
        </p:txBody>
      </p:sp>
      <p:sp>
        <p:nvSpPr>
          <p:cNvPr id="5" name="Slide Number Placeholder 4">
            <a:extLst>
              <a:ext uri="{FF2B5EF4-FFF2-40B4-BE49-F238E27FC236}">
                <a16:creationId xmlns:a16="http://schemas.microsoft.com/office/drawing/2014/main" id="{FC9E08F8-1389-47EC-83BD-A77210811EA8}"/>
              </a:ext>
            </a:extLst>
          </p:cNvPr>
          <p:cNvSpPr>
            <a:spLocks noGrp="1"/>
          </p:cNvSpPr>
          <p:nvPr>
            <p:ph type="sldNum" sz="quarter" idx="12"/>
          </p:nvPr>
        </p:nvSpPr>
        <p:spPr>
          <a:xfrm>
            <a:off x="6876256" y="6492874"/>
            <a:ext cx="2133600" cy="365125"/>
          </a:xfrm>
        </p:spPr>
        <p:txBody>
          <a:bodyPr/>
          <a:lstStyle>
            <a:lvl1pPr>
              <a:defRPr>
                <a:solidFill>
                  <a:srgbClr val="FFFFFF"/>
                </a:solidFill>
              </a:defRPr>
            </a:lvl1pPr>
          </a:lstStyle>
          <a:p>
            <a:r>
              <a:rPr lang="en-US" altLang="en-US"/>
              <a:t>C</a:t>
            </a:r>
            <a:r>
              <a:rPr lang="en-US" altLang="zh-CN"/>
              <a:t>ity University of Hong Kong</a:t>
            </a:r>
            <a:endParaRPr lang="en-US" altLang="en-US"/>
          </a:p>
        </p:txBody>
      </p:sp>
    </p:spTree>
    <p:extLst>
      <p:ext uri="{BB962C8B-B14F-4D97-AF65-F5344CB8AC3E}">
        <p14:creationId xmlns:p14="http://schemas.microsoft.com/office/powerpoint/2010/main" val="3944423962"/>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City u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8F616B-00DA-4721-BABC-A9545F9DDF5A}"/>
              </a:ext>
            </a:extLst>
          </p:cNvPr>
          <p:cNvSpPr>
            <a:spLocks noGrp="1"/>
          </p:cNvSpPr>
          <p:nvPr>
            <p:ph type="title"/>
          </p:nvPr>
        </p:nvSpPr>
        <p:spPr/>
        <p:txBody>
          <a:bodyPr/>
          <a:lstStyle/>
          <a:p>
            <a:r>
              <a:rPr lang="en-US"/>
              <a:t>Click to edit Master title style</a:t>
            </a:r>
          </a:p>
        </p:txBody>
      </p:sp>
      <p:sp>
        <p:nvSpPr>
          <p:cNvPr id="4" name="Footer Placeholder 3">
            <a:extLst>
              <a:ext uri="{FF2B5EF4-FFF2-40B4-BE49-F238E27FC236}">
                <a16:creationId xmlns:a16="http://schemas.microsoft.com/office/drawing/2014/main" id="{60FEB5AF-FF05-4440-AA09-6510EB99EE20}"/>
              </a:ext>
            </a:extLst>
          </p:cNvPr>
          <p:cNvSpPr>
            <a:spLocks noGrp="1"/>
          </p:cNvSpPr>
          <p:nvPr>
            <p:ph type="ftr" sz="quarter" idx="11"/>
          </p:nvPr>
        </p:nvSpPr>
        <p:spPr>
          <a:xfrm>
            <a:off x="0" y="6492874"/>
            <a:ext cx="9144000" cy="365126"/>
          </a:xfrm>
          <a:solidFill>
            <a:srgbClr val="99235E"/>
          </a:solidFill>
        </p:spPr>
        <p:txBody>
          <a:bodyPr/>
          <a:lstStyle/>
          <a:p>
            <a:pPr>
              <a:defRPr/>
            </a:pPr>
            <a:endParaRPr lang="en-US"/>
          </a:p>
        </p:txBody>
      </p:sp>
      <p:sp>
        <p:nvSpPr>
          <p:cNvPr id="5" name="Slide Number Placeholder 4">
            <a:extLst>
              <a:ext uri="{FF2B5EF4-FFF2-40B4-BE49-F238E27FC236}">
                <a16:creationId xmlns:a16="http://schemas.microsoft.com/office/drawing/2014/main" id="{FC9E08F8-1389-47EC-83BD-A77210811EA8}"/>
              </a:ext>
            </a:extLst>
          </p:cNvPr>
          <p:cNvSpPr>
            <a:spLocks noGrp="1"/>
          </p:cNvSpPr>
          <p:nvPr>
            <p:ph type="sldNum" sz="quarter" idx="12"/>
          </p:nvPr>
        </p:nvSpPr>
        <p:spPr>
          <a:xfrm>
            <a:off x="6876256" y="6492874"/>
            <a:ext cx="2133600" cy="365125"/>
          </a:xfrm>
        </p:spPr>
        <p:txBody>
          <a:bodyPr/>
          <a:lstStyle>
            <a:lvl1pPr>
              <a:defRPr>
                <a:solidFill>
                  <a:srgbClr val="FFFFFF"/>
                </a:solidFill>
              </a:defRPr>
            </a:lvl1pPr>
          </a:lstStyle>
          <a:p>
            <a:r>
              <a:rPr lang="en-US" altLang="en-US"/>
              <a:t>C</a:t>
            </a:r>
            <a:r>
              <a:rPr lang="en-US" altLang="zh-CN"/>
              <a:t>ity University of Hong Kong</a:t>
            </a:r>
            <a:endParaRPr lang="en-US" altLang="en-US"/>
          </a:p>
        </p:txBody>
      </p:sp>
    </p:spTree>
    <p:extLst>
      <p:ext uri="{BB962C8B-B14F-4D97-AF65-F5344CB8AC3E}">
        <p14:creationId xmlns:p14="http://schemas.microsoft.com/office/powerpoint/2010/main" val="446195944"/>
      </p:ext>
    </p:extLst>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内容与标题">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fld id="{121C053A-4FD7-48A0-9D6F-0B59302F5820}" type="datetime1">
              <a:rPr lang="zh-CN" altLang="en-US" smtClean="0"/>
              <a:t>2025/1/19</a:t>
            </a:fld>
            <a:endParaRPr lang="zh-CN" altLang="en-US"/>
          </a:p>
        </p:txBody>
      </p:sp>
      <p:sp>
        <p:nvSpPr>
          <p:cNvPr id="3" name="页脚占位符 4"/>
          <p:cNvSpPr>
            <a:spLocks noGrp="1"/>
          </p:cNvSpPr>
          <p:nvPr>
            <p:ph type="ftr" sz="quarter" idx="11"/>
          </p:nvPr>
        </p:nvSpPr>
        <p:spPr/>
        <p:txBody>
          <a:bodyPr/>
          <a:lstStyle>
            <a:lvl1pPr>
              <a:defRPr/>
            </a:lvl1pPr>
          </a:lstStyle>
          <a:p>
            <a:pPr>
              <a:defRPr/>
            </a:pPr>
            <a:endParaRPr lang="zh-CN" altLang="en-US"/>
          </a:p>
        </p:txBody>
      </p:sp>
      <p:sp>
        <p:nvSpPr>
          <p:cNvPr id="4" name="灯片编号占位符 5"/>
          <p:cNvSpPr>
            <a:spLocks noGrp="1"/>
          </p:cNvSpPr>
          <p:nvPr>
            <p:ph type="sldNum" sz="quarter" idx="12"/>
          </p:nvPr>
        </p:nvSpPr>
        <p:spPr/>
        <p:txBody>
          <a:bodyPr/>
          <a:lstStyle>
            <a:lvl1pPr>
              <a:defRPr/>
            </a:lvl1pPr>
          </a:lstStyle>
          <a:p>
            <a:pPr>
              <a:defRPr/>
            </a:pPr>
            <a:fld id="{912787F5-1A94-423C-A453-0F65CAD8F5B0}" type="slidenum">
              <a:rPr lang="zh-CN" altLang="en-US" smtClean="0"/>
              <a:pPr>
                <a:defRPr/>
              </a:pPr>
              <a:t>‹#›</a:t>
            </a:fld>
            <a:endParaRPr lang="zh-CN" altLang="en-US">
              <a:latin typeface="+mn-ea"/>
            </a:endParaRPr>
          </a:p>
        </p:txBody>
      </p:sp>
      <p:sp>
        <p:nvSpPr>
          <p:cNvPr id="5" name="Rectangle 4">
            <a:extLst>
              <a:ext uri="{FF2B5EF4-FFF2-40B4-BE49-F238E27FC236}">
                <a16:creationId xmlns:a16="http://schemas.microsoft.com/office/drawing/2014/main" id="{6FC63D3E-E21A-4A95-8ECC-E65A47D52D74}"/>
              </a:ext>
            </a:extLst>
          </p:cNvPr>
          <p:cNvSpPr/>
          <p:nvPr userDrawn="1"/>
        </p:nvSpPr>
        <p:spPr>
          <a:xfrm>
            <a:off x="992570" y="6333490"/>
            <a:ext cx="8014782" cy="45720"/>
          </a:xfrm>
          <a:prstGeom prst="rect">
            <a:avLst/>
          </a:prstGeom>
          <a:gradFill flip="none" rotWithShape="1">
            <a:gsLst>
              <a:gs pos="0">
                <a:srgbClr val="AD0D58"/>
              </a:gs>
              <a:gs pos="100000">
                <a:srgbClr val="FFFFFF"/>
              </a:gs>
              <a:gs pos="100000">
                <a:srgbClr val="FFFFFF"/>
              </a:gs>
              <a:gs pos="100000">
                <a:srgbClr val="E7ABBD"/>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gradFill>
                <a:gsLst>
                  <a:gs pos="0">
                    <a:schemeClr val="accent1">
                      <a:lumMod val="5000"/>
                      <a:lumOff val="95000"/>
                    </a:schemeClr>
                  </a:gs>
                  <a:gs pos="33000">
                    <a:schemeClr val="accent1">
                      <a:lumMod val="45000"/>
                      <a:lumOff val="55000"/>
                    </a:schemeClr>
                  </a:gs>
                  <a:gs pos="56000">
                    <a:schemeClr val="accent1">
                      <a:lumMod val="45000"/>
                      <a:lumOff val="55000"/>
                    </a:schemeClr>
                  </a:gs>
                  <a:gs pos="77000">
                    <a:schemeClr val="accent1">
                      <a:lumMod val="30000"/>
                      <a:lumOff val="70000"/>
                    </a:schemeClr>
                  </a:gs>
                </a:gsLst>
                <a:lin ang="5400000" scaled="1"/>
              </a:gradFill>
            </a:endParaRPr>
          </a:p>
        </p:txBody>
      </p:sp>
    </p:spTree>
    <p:extLst>
      <p:ext uri="{BB962C8B-B14F-4D97-AF65-F5344CB8AC3E}">
        <p14:creationId xmlns:p14="http://schemas.microsoft.com/office/powerpoint/2010/main" val="646825670"/>
      </p:ext>
    </p:extLst>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3_内容与标题">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fld id="{121C053A-4FD7-48A0-9D6F-0B59302F5820}" type="datetime1">
              <a:rPr lang="zh-CN" altLang="en-US" smtClean="0"/>
              <a:t>2025/1/19</a:t>
            </a:fld>
            <a:endParaRPr lang="zh-CN" altLang="en-US"/>
          </a:p>
        </p:txBody>
      </p:sp>
      <p:sp>
        <p:nvSpPr>
          <p:cNvPr id="3" name="页脚占位符 4"/>
          <p:cNvSpPr>
            <a:spLocks noGrp="1"/>
          </p:cNvSpPr>
          <p:nvPr>
            <p:ph type="ftr" sz="quarter" idx="11"/>
          </p:nvPr>
        </p:nvSpPr>
        <p:spPr/>
        <p:txBody>
          <a:bodyPr/>
          <a:lstStyle>
            <a:lvl1pPr>
              <a:defRPr/>
            </a:lvl1pPr>
          </a:lstStyle>
          <a:p>
            <a:pPr>
              <a:defRPr/>
            </a:pPr>
            <a:endParaRPr lang="zh-CN" altLang="en-US"/>
          </a:p>
        </p:txBody>
      </p:sp>
      <p:sp>
        <p:nvSpPr>
          <p:cNvPr id="4" name="灯片编号占位符 5"/>
          <p:cNvSpPr>
            <a:spLocks noGrp="1"/>
          </p:cNvSpPr>
          <p:nvPr>
            <p:ph type="sldNum" sz="quarter" idx="12"/>
          </p:nvPr>
        </p:nvSpPr>
        <p:spPr/>
        <p:txBody>
          <a:bodyPr/>
          <a:lstStyle>
            <a:lvl1pPr>
              <a:defRPr/>
            </a:lvl1pPr>
          </a:lstStyle>
          <a:p>
            <a:pPr>
              <a:defRPr/>
            </a:pPr>
            <a:fld id="{912787F5-1A94-423C-A453-0F65CAD8F5B0}" type="slidenum">
              <a:rPr lang="zh-CN" altLang="en-US" smtClean="0"/>
              <a:pPr>
                <a:defRPr/>
              </a:pPr>
              <a:t>‹#›</a:t>
            </a:fld>
            <a:endParaRPr lang="zh-CN" altLang="en-US">
              <a:latin typeface="+mn-ea"/>
            </a:endParaRPr>
          </a:p>
        </p:txBody>
      </p:sp>
    </p:spTree>
    <p:extLst>
      <p:ext uri="{BB962C8B-B14F-4D97-AF65-F5344CB8AC3E}">
        <p14:creationId xmlns:p14="http://schemas.microsoft.com/office/powerpoint/2010/main" val="3911675066"/>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a:p>
        </p:txBody>
      </p:sp>
      <p:sp>
        <p:nvSpPr>
          <p:cNvPr id="3" name="Content Placeholder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Date Placeholder 3"/>
          <p:cNvSpPr>
            <a:spLocks noGrp="1"/>
          </p:cNvSpPr>
          <p:nvPr>
            <p:ph type="dt" sz="half" idx="10"/>
          </p:nvPr>
        </p:nvSpPr>
        <p:spPr/>
        <p:txBody>
          <a:bodyPr/>
          <a:lstStyle/>
          <a:p>
            <a:fld id="{E823507F-4C37-4EEE-A498-544DBF4CC936}" type="datetime1">
              <a:rPr lang="zh-CN" altLang="en-US" smtClean="0"/>
              <a:t>2025/1/19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29692F2E-030B-4314-8F28-272C02421518}" type="slidenum">
              <a:rPr lang="zh-CN" altLang="en-US" smtClean="0"/>
              <a:t>‹#›</a:t>
            </a:fld>
            <a:endParaRPr lang="zh-CN" altLang="en-US"/>
          </a:p>
        </p:txBody>
      </p:sp>
    </p:spTree>
    <p:extLst>
      <p:ext uri="{BB962C8B-B14F-4D97-AF65-F5344CB8AC3E}">
        <p14:creationId xmlns:p14="http://schemas.microsoft.com/office/powerpoint/2010/main" val="1117955375"/>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CN" altLang="en-US"/>
              <a:t>单击此处编辑母版标题样式</a:t>
            </a:r>
            <a:endParaRPr lang="en-US"/>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7183D5FD-EBBE-4CFD-8A49-1D798A299B64}" type="datetime1">
              <a:rPr lang="zh-CN" altLang="en-US" smtClean="0"/>
              <a:t>2025/1/19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29692F2E-030B-4314-8F28-272C02421518}" type="slidenum">
              <a:rPr lang="zh-CN" altLang="en-US" smtClean="0"/>
              <a:t>‹#›</a:t>
            </a:fld>
            <a:endParaRPr lang="zh-CN" altLang="en-US"/>
          </a:p>
        </p:txBody>
      </p:sp>
    </p:spTree>
    <p:extLst>
      <p:ext uri="{BB962C8B-B14F-4D97-AF65-F5344CB8AC3E}">
        <p14:creationId xmlns:p14="http://schemas.microsoft.com/office/powerpoint/2010/main" val="1676803453"/>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a:p>
        </p:txBody>
      </p:sp>
      <p:sp>
        <p:nvSpPr>
          <p:cNvPr id="3" name="Content Placeholder 2"/>
          <p:cNvSpPr>
            <a:spLocks noGrp="1"/>
          </p:cNvSpPr>
          <p:nvPr>
            <p:ph sz="half" idx="1"/>
          </p:nvPr>
        </p:nvSpPr>
        <p:spPr>
          <a:xfrm>
            <a:off x="628650" y="1825625"/>
            <a:ext cx="38862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Content Placeholder 3"/>
          <p:cNvSpPr>
            <a:spLocks noGrp="1"/>
          </p:cNvSpPr>
          <p:nvPr>
            <p:ph sz="half" idx="2"/>
          </p:nvPr>
        </p:nvSpPr>
        <p:spPr>
          <a:xfrm>
            <a:off x="4629150" y="1825625"/>
            <a:ext cx="38862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5" name="Date Placeholder 4"/>
          <p:cNvSpPr>
            <a:spLocks noGrp="1"/>
          </p:cNvSpPr>
          <p:nvPr>
            <p:ph type="dt" sz="half" idx="10"/>
          </p:nvPr>
        </p:nvSpPr>
        <p:spPr/>
        <p:txBody>
          <a:bodyPr/>
          <a:lstStyle/>
          <a:p>
            <a:fld id="{1CDD3973-48A9-44CC-9121-FFC96A0B3260}" type="datetime1">
              <a:rPr lang="zh-CN" altLang="en-US" smtClean="0"/>
              <a:t>2025/1/19</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29692F2E-030B-4314-8F28-272C02421518}" type="slidenum">
              <a:rPr lang="zh-CN" altLang="en-US" smtClean="0"/>
              <a:t>‹#›</a:t>
            </a:fld>
            <a:endParaRPr lang="zh-CN" altLang="en-US"/>
          </a:p>
        </p:txBody>
      </p:sp>
    </p:spTree>
    <p:extLst>
      <p:ext uri="{BB962C8B-B14F-4D97-AF65-F5344CB8AC3E}">
        <p14:creationId xmlns:p14="http://schemas.microsoft.com/office/powerpoint/2010/main" val="4189769944"/>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a:t>单击此处编辑母版标题样式</a:t>
            </a:r>
            <a:endParaRPr lang="en-US"/>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p:nvPr>
        </p:nvSpPr>
        <p:spPr>
          <a:xfrm>
            <a:off x="629842" y="2505075"/>
            <a:ext cx="3868340"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Content Placeholder 5"/>
          <p:cNvSpPr>
            <a:spLocks noGrp="1"/>
          </p:cNvSpPr>
          <p:nvPr>
            <p:ph sz="quarter" idx="4"/>
          </p:nvPr>
        </p:nvSpPr>
        <p:spPr>
          <a:xfrm>
            <a:off x="4629150" y="2505075"/>
            <a:ext cx="3887391"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7" name="Date Placeholder 6"/>
          <p:cNvSpPr>
            <a:spLocks noGrp="1"/>
          </p:cNvSpPr>
          <p:nvPr>
            <p:ph type="dt" sz="half" idx="10"/>
          </p:nvPr>
        </p:nvSpPr>
        <p:spPr/>
        <p:txBody>
          <a:bodyPr/>
          <a:lstStyle/>
          <a:p>
            <a:fld id="{0519D904-59C5-4FD4-BCAC-9EE87A475D2C}" type="datetime1">
              <a:rPr lang="zh-CN" altLang="en-US" smtClean="0"/>
              <a:t>2025/1/19</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29692F2E-030B-4314-8F28-272C02421518}" type="slidenum">
              <a:rPr lang="zh-CN" altLang="en-US" smtClean="0"/>
              <a:t>‹#›</a:t>
            </a:fld>
            <a:endParaRPr lang="zh-CN" altLang="en-US"/>
          </a:p>
        </p:txBody>
      </p:sp>
    </p:spTree>
    <p:extLst>
      <p:ext uri="{BB962C8B-B14F-4D97-AF65-F5344CB8AC3E}">
        <p14:creationId xmlns:p14="http://schemas.microsoft.com/office/powerpoint/2010/main" val="1688638462"/>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a:p>
        </p:txBody>
      </p:sp>
      <p:sp>
        <p:nvSpPr>
          <p:cNvPr id="3" name="Date Placeholder 2"/>
          <p:cNvSpPr>
            <a:spLocks noGrp="1"/>
          </p:cNvSpPr>
          <p:nvPr>
            <p:ph type="dt" sz="half" idx="10"/>
          </p:nvPr>
        </p:nvSpPr>
        <p:spPr/>
        <p:txBody>
          <a:bodyPr/>
          <a:lstStyle/>
          <a:p>
            <a:fld id="{5E11B6EC-6F7F-455D-9410-04B5307CB08E}" type="datetime1">
              <a:rPr lang="zh-CN" altLang="en-US" smtClean="0"/>
              <a:t>2025/1/19</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29692F2E-030B-4314-8F28-272C02421518}" type="slidenum">
              <a:rPr lang="zh-CN" altLang="en-US" smtClean="0"/>
              <a:t>‹#›</a:t>
            </a:fld>
            <a:endParaRPr lang="zh-CN" altLang="en-US"/>
          </a:p>
        </p:txBody>
      </p:sp>
    </p:spTree>
    <p:extLst>
      <p:ext uri="{BB962C8B-B14F-4D97-AF65-F5344CB8AC3E}">
        <p14:creationId xmlns:p14="http://schemas.microsoft.com/office/powerpoint/2010/main" val="4085062877"/>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E856B5-A3CC-418A-8C21-6C8271D8B2EE}" type="datetime1">
              <a:rPr lang="zh-CN" altLang="en-US" smtClean="0"/>
              <a:t>2025/1/19</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29692F2E-030B-4314-8F28-272C02421518}" type="slidenum">
              <a:rPr lang="zh-CN" altLang="en-US" smtClean="0"/>
              <a:t>‹#›</a:t>
            </a:fld>
            <a:endParaRPr lang="zh-CN" altLang="en-US"/>
          </a:p>
        </p:txBody>
      </p:sp>
    </p:spTree>
    <p:extLst>
      <p:ext uri="{BB962C8B-B14F-4D97-AF65-F5344CB8AC3E}">
        <p14:creationId xmlns:p14="http://schemas.microsoft.com/office/powerpoint/2010/main" val="577369635"/>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11" name="Date Placeholder 10">
            <a:extLst>
              <a:ext uri="{FF2B5EF4-FFF2-40B4-BE49-F238E27FC236}">
                <a16:creationId xmlns:a16="http://schemas.microsoft.com/office/drawing/2014/main" id="{83E6CB69-125D-4EBB-A102-B45E2BC9443C}"/>
              </a:ext>
            </a:extLst>
          </p:cNvPr>
          <p:cNvSpPr>
            <a:spLocks noGrp="1"/>
          </p:cNvSpPr>
          <p:nvPr>
            <p:ph type="dt" sz="half" idx="10"/>
          </p:nvPr>
        </p:nvSpPr>
        <p:spPr/>
        <p:txBody>
          <a:bodyPr/>
          <a:lstStyle/>
          <a:p>
            <a:fld id="{7769B534-381B-4AF8-A204-F401F1692C41}" type="datetime1">
              <a:rPr lang="zh-CN" altLang="en-US" smtClean="0"/>
              <a:t>2025/1/19</a:t>
            </a:fld>
            <a:endParaRPr lang="zh-CN" altLang="en-US"/>
          </a:p>
        </p:txBody>
      </p:sp>
      <p:sp>
        <p:nvSpPr>
          <p:cNvPr id="12" name="Footer Placeholder 11">
            <a:extLst>
              <a:ext uri="{FF2B5EF4-FFF2-40B4-BE49-F238E27FC236}">
                <a16:creationId xmlns:a16="http://schemas.microsoft.com/office/drawing/2014/main" id="{3CB7A4E7-5330-45C3-B624-FA054A41717B}"/>
              </a:ext>
            </a:extLst>
          </p:cNvPr>
          <p:cNvSpPr>
            <a:spLocks noGrp="1"/>
          </p:cNvSpPr>
          <p:nvPr>
            <p:ph type="ftr" sz="quarter" idx="11"/>
          </p:nvPr>
        </p:nvSpPr>
        <p:spPr/>
        <p:txBody>
          <a:bodyPr/>
          <a:lstStyle/>
          <a:p>
            <a:endParaRPr lang="zh-CN" altLang="en-US"/>
          </a:p>
        </p:txBody>
      </p:sp>
      <p:sp>
        <p:nvSpPr>
          <p:cNvPr id="13" name="Slide Number Placeholder 12">
            <a:extLst>
              <a:ext uri="{FF2B5EF4-FFF2-40B4-BE49-F238E27FC236}">
                <a16:creationId xmlns:a16="http://schemas.microsoft.com/office/drawing/2014/main" id="{55F6E770-8C88-4D4F-82A7-F888174D16F1}"/>
              </a:ext>
            </a:extLst>
          </p:cNvPr>
          <p:cNvSpPr>
            <a:spLocks noGrp="1"/>
          </p:cNvSpPr>
          <p:nvPr>
            <p:ph type="sldNum" sz="quarter" idx="12"/>
          </p:nvPr>
        </p:nvSpPr>
        <p:spPr/>
        <p:txBody>
          <a:bodyPr/>
          <a:lstStyle/>
          <a:p>
            <a:fld id="{29692F2E-030B-4314-8F28-272C02421518}" type="slidenum">
              <a:rPr lang="zh-CN" altLang="en-US" smtClean="0"/>
              <a:t>‹#›</a:t>
            </a:fld>
            <a:r>
              <a:rPr lang="en-HK" altLang="zh-CN"/>
              <a:t> /</a:t>
            </a:r>
            <a:r>
              <a:rPr lang="en-HK" altLang="zh-CN">
                <a:latin typeface="+mn-ea"/>
              </a:rPr>
              <a:t>28</a:t>
            </a:r>
            <a:endParaRPr lang="zh-CN" altLang="en-US"/>
          </a:p>
        </p:txBody>
      </p:sp>
    </p:spTree>
    <p:extLst>
      <p:ext uri="{BB962C8B-B14F-4D97-AF65-F5344CB8AC3E}">
        <p14:creationId xmlns:p14="http://schemas.microsoft.com/office/powerpoint/2010/main" val="740745470"/>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D0D6F524-FD5A-4555-91A9-8FC687E5C44C}" type="datetime1">
              <a:rPr lang="zh-CN" altLang="en-US" smtClean="0"/>
              <a:t>2025/1/19</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29692F2E-030B-4314-8F28-272C02421518}" type="slidenum">
              <a:rPr lang="zh-CN" altLang="en-US" smtClean="0"/>
              <a:t>‹#›</a:t>
            </a:fld>
            <a:endParaRPr lang="zh-CN" altLang="en-US"/>
          </a:p>
        </p:txBody>
      </p:sp>
    </p:spTree>
    <p:extLst>
      <p:ext uri="{BB962C8B-B14F-4D97-AF65-F5344CB8AC3E}">
        <p14:creationId xmlns:p14="http://schemas.microsoft.com/office/powerpoint/2010/main" val="3782512364"/>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8">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a:t>单击此处编辑母版标题样式</a:t>
            </a:r>
            <a:endParaRPr lang="en-US"/>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769B534-381B-4AF8-A204-F401F1692C41}" type="datetime1">
              <a:rPr lang="zh-CN" altLang="en-US" smtClean="0"/>
              <a:t>2025/1/19</a:t>
            </a:fld>
            <a:endParaRPr lang="zh-CN"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9692F2E-030B-4314-8F28-272C02421518}" type="slidenum">
              <a:rPr lang="zh-CN" altLang="en-US" smtClean="0"/>
              <a:t>‹#›</a:t>
            </a:fld>
            <a:r>
              <a:rPr lang="en-HK" altLang="zh-CN"/>
              <a:t> /</a:t>
            </a:r>
            <a:r>
              <a:rPr lang="en-HK" altLang="zh-CN">
                <a:latin typeface="+mn-ea"/>
              </a:rPr>
              <a:t>28</a:t>
            </a:r>
            <a:endParaRPr lang="zh-CN" altLang="en-US"/>
          </a:p>
        </p:txBody>
      </p:sp>
      <p:sp>
        <p:nvSpPr>
          <p:cNvPr id="8" name="Rectangle 7">
            <a:extLst>
              <a:ext uri="{FF2B5EF4-FFF2-40B4-BE49-F238E27FC236}">
                <a16:creationId xmlns:a16="http://schemas.microsoft.com/office/drawing/2014/main" id="{19526A14-E32D-4B47-93D9-E8369C16DF12}"/>
              </a:ext>
            </a:extLst>
          </p:cNvPr>
          <p:cNvSpPr/>
          <p:nvPr userDrawn="1"/>
        </p:nvSpPr>
        <p:spPr>
          <a:xfrm>
            <a:off x="1059245" y="6268460"/>
            <a:ext cx="1069182" cy="21197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E71B2B9F-4B87-4F76-A4C1-4E327D1575E1}"/>
              </a:ext>
            </a:extLst>
          </p:cNvPr>
          <p:cNvSpPr/>
          <p:nvPr userDrawn="1"/>
        </p:nvSpPr>
        <p:spPr>
          <a:xfrm>
            <a:off x="1059245" y="6351588"/>
            <a:ext cx="8014782" cy="45720"/>
          </a:xfrm>
          <a:prstGeom prst="rect">
            <a:avLst/>
          </a:prstGeom>
          <a:gradFill flip="none" rotWithShape="1">
            <a:gsLst>
              <a:gs pos="0">
                <a:srgbClr val="AD0D58"/>
              </a:gs>
              <a:gs pos="100000">
                <a:srgbClr val="FFFFFF"/>
              </a:gs>
              <a:gs pos="100000">
                <a:srgbClr val="FFFFFF"/>
              </a:gs>
              <a:gs pos="100000">
                <a:srgbClr val="E7ABBD"/>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gradFill>
                <a:gsLst>
                  <a:gs pos="0">
                    <a:schemeClr val="accent1">
                      <a:lumMod val="5000"/>
                      <a:lumOff val="95000"/>
                    </a:schemeClr>
                  </a:gs>
                  <a:gs pos="33000">
                    <a:schemeClr val="accent1">
                      <a:lumMod val="45000"/>
                      <a:lumOff val="55000"/>
                    </a:schemeClr>
                  </a:gs>
                  <a:gs pos="56000">
                    <a:schemeClr val="accent1">
                      <a:lumMod val="45000"/>
                      <a:lumOff val="55000"/>
                    </a:schemeClr>
                  </a:gs>
                  <a:gs pos="77000">
                    <a:schemeClr val="accent1">
                      <a:lumMod val="30000"/>
                      <a:lumOff val="70000"/>
                    </a:schemeClr>
                  </a:gs>
                </a:gsLst>
                <a:lin ang="5400000" scaled="1"/>
              </a:gradFill>
            </a:endParaRPr>
          </a:p>
        </p:txBody>
      </p:sp>
    </p:spTree>
    <p:extLst>
      <p:ext uri="{BB962C8B-B14F-4D97-AF65-F5344CB8AC3E}">
        <p14:creationId xmlns:p14="http://schemas.microsoft.com/office/powerpoint/2010/main" val="3183535825"/>
      </p:ext>
    </p:extLst>
  </p:cSld>
  <p:clrMap bg1="lt1" tx1="dk1" bg2="lt2" tx2="dk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689" r:id="rId13"/>
    <p:sldLayoutId id="2147483684" r:id="rId14"/>
    <p:sldLayoutId id="2147483691" r:id="rId15"/>
    <p:sldLayoutId id="2147483690" r:id="rId16"/>
  </p:sldLayoutIdLst>
  <p:transition/>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hyperlink" Target="https://spectrum.ieee.org/the-short-strange-life-of-the-first-friendly-robot#toggle-gdpr"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8.jpeg"/><Relationship Id="rId4" Type="http://schemas.openxmlformats.org/officeDocument/2006/relationships/hyperlink" Target="https://monoskop.org/images/b/bc/Berkeley_Edmund_Callis_Giant_Brains_or_Machines_That_Think.pdf"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hyperlink" Target="https://academic.oup.com/mind/article/LIX/236/433/986238"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s://history.computer.org/pioneers/samuel.html"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hyperlink" Target="https://computerhistory.org/profile/john-mccarthy/#:~:text=McCarthy%20coined%20the%20term%20%E2%80%9CAI,programming%20language%20lisp%20in%201958." TargetMode="External"/><Relationship Id="rId4" Type="http://schemas.openxmlformats.org/officeDocument/2006/relationships/image" Target="../media/image20.jpeg"/></Relationships>
</file>

<file path=ppt/slides/_rels/slide13.xml.rels><?xml version="1.0" encoding="UTF-8" standalone="yes"?>
<Relationships xmlns="http://schemas.openxmlformats.org/package/2006/relationships"><Relationship Id="rId3" Type="http://schemas.openxmlformats.org/officeDocument/2006/relationships/hyperlink" Target="https://www.britannica.com/technology/LISP-computer-language"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22.jpeg"/><Relationship Id="rId4" Type="http://schemas.openxmlformats.org/officeDocument/2006/relationships/hyperlink" Target="http://infolab.stanford.edu/pub/voy/museum/samuel.html"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https://robots.ieee.org/robots/unimate/" TargetMode="External"/><Relationship Id="rId7"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3.jpeg"/><Relationship Id="rId5" Type="http://schemas.openxmlformats.org/officeDocument/2006/relationships/hyperlink" Target="https://analyticsindiamag.com/story-eliza-first-chatbot-developed-1966/" TargetMode="External"/><Relationship Id="rId4" Type="http://schemas.openxmlformats.org/officeDocument/2006/relationships/hyperlink" Target="https://www.computer.org/profiles/edward-feigenbaum" TargetMode="External"/></Relationships>
</file>

<file path=ppt/slides/_rels/slide15.xml.rels><?xml version="1.0" encoding="UTF-8" standalone="yes"?>
<Relationships xmlns="http://schemas.openxmlformats.org/package/2006/relationships"><Relationship Id="rId3" Type="http://schemas.openxmlformats.org/officeDocument/2006/relationships/hyperlink" Target="https://www.britannica.com/biography/James-Lighthill"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6.jpeg"/><Relationship Id="rId5" Type="http://schemas.openxmlformats.org/officeDocument/2006/relationships/image" Target="../media/image25.jpeg"/><Relationship Id="rId4" Type="http://schemas.openxmlformats.org/officeDocument/2006/relationships/hyperlink" Target="https://web.stanford.edu/~learnest/sail/oldcart.html" TargetMode="External"/></Relationships>
</file>

<file path=ppt/slides/_rels/slide16.xml.rels><?xml version="1.0" encoding="UTF-8" standalone="yes"?>
<Relationships xmlns="http://schemas.openxmlformats.org/package/2006/relationships"><Relationship Id="rId3" Type="http://schemas.openxmlformats.org/officeDocument/2006/relationships/hyperlink" Target="https://dbpedia.org/page/Xcon"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7.jpeg"/></Relationships>
</file>

<file path=ppt/slides/_rels/slide17.xml.rels><?xml version="1.0" encoding="UTF-8" standalone="yes"?>
<Relationships xmlns="http://schemas.openxmlformats.org/package/2006/relationships"><Relationship Id="rId3" Type="http://schemas.openxmlformats.org/officeDocument/2006/relationships/hyperlink" Target="https://dl.acm.org/doi/pdf/10.1145/1067651.801682"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hyperlink" Target="https://www.politico.eu/article/delf-driving-car-born-1986-ernst-dickmanns-mercedes/" TargetMode="External"/><Relationship Id="rId5" Type="http://schemas.openxmlformats.org/officeDocument/2006/relationships/hyperlink" Target="https://computerhistory.org/blog/harold-cohen-and-aaron-a-40-year-collaboration/" TargetMode="External"/><Relationship Id="rId4" Type="http://schemas.openxmlformats.org/officeDocument/2006/relationships/hyperlink" Target="https://towardsdatascience.com/history-of-the-first-ai-winter-6f8c2186f80b" TargetMode="External"/></Relationships>
</file>

<file path=ppt/slides/_rels/slide18.xml.rels><?xml version="1.0" encoding="UTF-8" standalone="yes"?>
<Relationships xmlns="http://schemas.openxmlformats.org/package/2006/relationships"><Relationship Id="rId3" Type="http://schemas.openxmlformats.org/officeDocument/2006/relationships/hyperlink" Target="https://www.federalreserve.gov/pubs/feds/2007/200713/200713pap.pdf"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hyperlink" Target="https://www.yourtechstory.com/2019/11/13/success-story-of-cleverbot/" TargetMode="External"/></Relationships>
</file>

<file path=ppt/slides/_rels/slide19.xml.rels><?xml version="1.0" encoding="UTF-8" standalone="yes"?>
<Relationships xmlns="http://schemas.openxmlformats.org/package/2006/relationships"><Relationship Id="rId3" Type="http://schemas.openxmlformats.org/officeDocument/2006/relationships/hyperlink" Target="https://www.ibm.com/ibm/history/ibm100/us/en/icons/deepblue/"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29.jpeg"/><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3" Type="http://schemas.openxmlformats.org/officeDocument/2006/relationships/hyperlink" Target="https://mars.nasa.gov/mars-exploration/missions/historical-log/"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30.jpeg"/><Relationship Id="rId4" Type="http://schemas.openxmlformats.org/officeDocument/2006/relationships/hyperlink" Target="https://www.ibm.com/ibm/history/ibm100/us/en/icons/watson/"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hyperlink" Target="https://www.techtarget.com/searchenterpriseai/feature/Future-of-AI-in-transportation-goes-beyond-self-driving-cars"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www.techtarget.com/iotagenda/feature/IoT-biometrics-play-a-greater-role-in-workplaces" TargetMode="External"/><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36.jpeg"/></Relationships>
</file>

<file path=ppt/slides/_rels/slide28.xml.rels><?xml version="1.0" encoding="UTF-8" standalone="yes"?>
<Relationships xmlns="http://schemas.openxmlformats.org/package/2006/relationships"><Relationship Id="rId3" Type="http://schemas.openxmlformats.org/officeDocument/2006/relationships/hyperlink" Target="https://www.techtarget.com/whatis/definition/robotics" TargetMode="External"/><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37.jpe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7.jpeg"/><Relationship Id="rId4" Type="http://schemas.openxmlformats.org/officeDocument/2006/relationships/image" Target="../media/image6.jpe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3.jpe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www.britannica.com/technology/automaton"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6.jpeg"/><Relationship Id="rId4" Type="http://schemas.openxmlformats.org/officeDocument/2006/relationships/image" Target="../media/image15.jpeg"/></Relationships>
</file>

<file path=ppt/slides/_rels/slide9.xml.rels><?xml version="1.0" encoding="UTF-8" standalone="yes"?>
<Relationships xmlns="http://schemas.openxmlformats.org/package/2006/relationships"><Relationship Id="rId3" Type="http://schemas.openxmlformats.org/officeDocument/2006/relationships/hyperlink" Target="https://www.gutenberg.org/files/59112/59112-h/59112-h.htm"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7.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33E4D28-C569-4837-B265-8263CF3B3825}"/>
              </a:ext>
            </a:extLst>
          </p:cNvPr>
          <p:cNvSpPr>
            <a:spLocks noGrp="1"/>
          </p:cNvSpPr>
          <p:nvPr>
            <p:ph type="sldNum" sz="quarter" idx="12"/>
          </p:nvPr>
        </p:nvSpPr>
        <p:spPr/>
        <p:txBody>
          <a:bodyPr/>
          <a:lstStyle/>
          <a:p>
            <a:fld id="{F1C17DF8-17C1-4E96-85E1-F7022951190B}" type="slidenum">
              <a:rPr lang="en-US" altLang="en-US" smtClean="0"/>
              <a:pPr/>
              <a:t>1</a:t>
            </a:fld>
            <a:endParaRPr lang="en-US" altLang="en-US"/>
          </a:p>
        </p:txBody>
      </p:sp>
      <p:sp>
        <p:nvSpPr>
          <p:cNvPr id="3" name="標題 5">
            <a:extLst>
              <a:ext uri="{FF2B5EF4-FFF2-40B4-BE49-F238E27FC236}">
                <a16:creationId xmlns:a16="http://schemas.microsoft.com/office/drawing/2014/main" id="{58975F78-C302-4BC7-8697-9F350DD5534E}"/>
              </a:ext>
            </a:extLst>
          </p:cNvPr>
          <p:cNvSpPr txBox="1">
            <a:spLocks/>
          </p:cNvSpPr>
          <p:nvPr/>
        </p:nvSpPr>
        <p:spPr bwMode="auto">
          <a:xfrm>
            <a:off x="769418" y="3834360"/>
            <a:ext cx="7605163" cy="2247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defPPr>
              <a:defRPr lang="en-US"/>
            </a:defPPr>
            <a:lvl1pPr marL="457200" algn="ctr" eaLnBrk="1" fontAlgn="auto" hangingPunct="1">
              <a:spcAft>
                <a:spcPts val="0"/>
              </a:spcAft>
              <a:defRPr sz="2800">
                <a:latin typeface="+mj-lt"/>
                <a:ea typeface="+mj-ea"/>
                <a:cs typeface="Times New Roman" pitchFamily="18" charset="0"/>
              </a:defRPr>
            </a:lvl1pPr>
            <a:lvl2pPr algn="ctr" eaLnBrk="0" hangingPunct="0">
              <a:defRPr sz="4400"/>
            </a:lvl2pPr>
            <a:lvl3pPr algn="ctr" eaLnBrk="0" hangingPunct="0">
              <a:defRPr sz="4400"/>
            </a:lvl3pPr>
            <a:lvl4pPr algn="ctr" eaLnBrk="0" hangingPunct="0">
              <a:defRPr sz="4400"/>
            </a:lvl4pPr>
            <a:lvl5pPr algn="ctr" eaLnBrk="0" hangingPunct="0">
              <a:defRPr sz="4400"/>
            </a:lvl5pPr>
            <a:lvl6pPr marL="457200" algn="ctr" fontAlgn="base">
              <a:spcBef>
                <a:spcPct val="0"/>
              </a:spcBef>
              <a:spcAft>
                <a:spcPct val="0"/>
              </a:spcAft>
              <a:defRPr sz="4400"/>
            </a:lvl6pPr>
            <a:lvl7pPr marL="914400" algn="ctr" fontAlgn="base">
              <a:spcBef>
                <a:spcPct val="0"/>
              </a:spcBef>
              <a:spcAft>
                <a:spcPct val="0"/>
              </a:spcAft>
              <a:defRPr sz="4400"/>
            </a:lvl7pPr>
            <a:lvl8pPr marL="1371600" algn="ctr" fontAlgn="base">
              <a:spcBef>
                <a:spcPct val="0"/>
              </a:spcBef>
              <a:spcAft>
                <a:spcPct val="0"/>
              </a:spcAft>
              <a:defRPr sz="4400"/>
            </a:lvl8pPr>
            <a:lvl9pPr marL="1828800" algn="ctr" fontAlgn="base">
              <a:spcBef>
                <a:spcPct val="0"/>
              </a:spcBef>
              <a:spcAft>
                <a:spcPct val="0"/>
              </a:spcAft>
              <a:defRPr sz="4400"/>
            </a:lvl9pPr>
          </a:lstStyle>
          <a:p>
            <a:pPr fontAlgn="base">
              <a:lnSpc>
                <a:spcPct val="150000"/>
              </a:lnSpc>
              <a:spcAft>
                <a:spcPct val="0"/>
              </a:spcAft>
            </a:pPr>
            <a:r>
              <a:rPr lang="en-US" altLang="zh-CN" sz="3200" dirty="0">
                <a:effectLst>
                  <a:outerShdw blurRad="38100" dist="38100" dir="2700000" algn="tl">
                    <a:srgbClr val="000000">
                      <a:alpha val="43137"/>
                    </a:srgbClr>
                  </a:outerShdw>
                </a:effectLst>
                <a:latin typeface="+mn-lt"/>
                <a:ea typeface="宋体" panose="02010600030101010101" pitchFamily="2" charset="-122"/>
              </a:rPr>
              <a:t>Hongzong Li</a:t>
            </a:r>
            <a:endParaRPr lang="en-US" sz="3200" dirty="0">
              <a:effectLst>
                <a:outerShdw blurRad="38100" dist="38100" dir="2700000" algn="tl">
                  <a:srgbClr val="000000">
                    <a:alpha val="43137"/>
                  </a:srgbClr>
                </a:outerShdw>
              </a:effectLst>
              <a:latin typeface="+mn-lt"/>
              <a:ea typeface="宋体" panose="02010600030101010101" pitchFamily="2" charset="-122"/>
            </a:endParaRPr>
          </a:p>
          <a:p>
            <a:pPr fontAlgn="base">
              <a:spcAft>
                <a:spcPct val="0"/>
              </a:spcAft>
            </a:pPr>
            <a:r>
              <a:rPr lang="en-US" altLang="zh-CN" sz="2400" dirty="0">
                <a:effectLst>
                  <a:outerShdw blurRad="38100" dist="38100" dir="2700000" algn="tl">
                    <a:srgbClr val="000000">
                      <a:alpha val="43137"/>
                    </a:srgbClr>
                  </a:outerShdw>
                </a:effectLst>
                <a:latin typeface="+mn-lt"/>
                <a:ea typeface="宋体" panose="02010600030101010101" pitchFamily="2" charset="-122"/>
              </a:rPr>
              <a:t>Department of</a:t>
            </a:r>
            <a:r>
              <a:rPr lang="zh-CN" altLang="en-US" sz="2400" dirty="0">
                <a:effectLst>
                  <a:outerShdw blurRad="38100" dist="38100" dir="2700000" algn="tl">
                    <a:srgbClr val="000000">
                      <a:alpha val="43137"/>
                    </a:srgbClr>
                  </a:outerShdw>
                </a:effectLst>
                <a:latin typeface="+mn-lt"/>
                <a:ea typeface="宋体" panose="02010600030101010101" pitchFamily="2" charset="-122"/>
              </a:rPr>
              <a:t> </a:t>
            </a:r>
            <a:r>
              <a:rPr lang="en-US" sz="2400" dirty="0">
                <a:effectLst>
                  <a:outerShdw blurRad="38100" dist="38100" dir="2700000" algn="tl">
                    <a:srgbClr val="000000">
                      <a:alpha val="43137"/>
                    </a:srgbClr>
                  </a:outerShdw>
                </a:effectLst>
                <a:latin typeface="+mn-lt"/>
                <a:ea typeface="宋体" panose="02010600030101010101" pitchFamily="2" charset="-122"/>
              </a:rPr>
              <a:t>Computer Science</a:t>
            </a:r>
            <a:br>
              <a:rPr lang="en-US" sz="2400" dirty="0">
                <a:effectLst>
                  <a:outerShdw blurRad="38100" dist="38100" dir="2700000" algn="tl">
                    <a:srgbClr val="000000">
                      <a:alpha val="43137"/>
                    </a:srgbClr>
                  </a:outerShdw>
                </a:effectLst>
                <a:latin typeface="+mn-lt"/>
                <a:ea typeface="宋体" panose="02010600030101010101" pitchFamily="2" charset="-122"/>
              </a:rPr>
            </a:br>
            <a:r>
              <a:rPr lang="en-US" sz="2400" dirty="0">
                <a:effectLst>
                  <a:outerShdw blurRad="38100" dist="38100" dir="2700000" algn="tl">
                    <a:srgbClr val="000000">
                      <a:alpha val="43137"/>
                    </a:srgbClr>
                  </a:outerShdw>
                </a:effectLst>
                <a:latin typeface="+mn-lt"/>
                <a:ea typeface="宋体" panose="02010600030101010101" pitchFamily="2" charset="-122"/>
              </a:rPr>
              <a:t>City University of Hong Kong</a:t>
            </a:r>
          </a:p>
        </p:txBody>
      </p:sp>
      <p:sp>
        <p:nvSpPr>
          <p:cNvPr id="4" name="Rectangle 3">
            <a:extLst>
              <a:ext uri="{FF2B5EF4-FFF2-40B4-BE49-F238E27FC236}">
                <a16:creationId xmlns:a16="http://schemas.microsoft.com/office/drawing/2014/main" id="{BFDB28CA-1E94-4F41-BAB2-12DA698A01C7}"/>
              </a:ext>
            </a:extLst>
          </p:cNvPr>
          <p:cNvSpPr/>
          <p:nvPr/>
        </p:nvSpPr>
        <p:spPr>
          <a:xfrm>
            <a:off x="171450" y="1096809"/>
            <a:ext cx="8972550" cy="646331"/>
          </a:xfrm>
          <a:prstGeom prst="rect">
            <a:avLst/>
          </a:prstGeom>
          <a:solidFill>
            <a:schemeClr val="bg1"/>
          </a:solidFill>
          <a:ln>
            <a:noFill/>
          </a:ln>
        </p:spPr>
        <p:txBody>
          <a:bodyPr wrap="square">
            <a:spAutoFit/>
          </a:bodyPr>
          <a:lstStyle/>
          <a:p>
            <a:pPr algn="ctr"/>
            <a:r>
              <a:rPr lang="zh-TW" altLang="en-US" sz="3600" b="1" dirty="0">
                <a:solidFill>
                  <a:srgbClr val="C00000"/>
                </a:solidFill>
                <a:effectLst>
                  <a:outerShdw blurRad="38100" dist="38100" dir="2700000" algn="tl">
                    <a:srgbClr val="000000">
                      <a:alpha val="43137"/>
                    </a:srgbClr>
                  </a:outerShdw>
                </a:effectLst>
                <a:latin typeface="+mn-lt"/>
                <a:ea typeface="宋体" panose="02010600030101010101" pitchFamily="2" charset="-122"/>
                <a:cs typeface="Times New Roman" panose="02020603050405020304" pitchFamily="18" charset="0"/>
              </a:rPr>
              <a:t>﻿</a:t>
            </a:r>
            <a:r>
              <a:rPr lang="en-US" altLang="zh-TW" sz="3600" b="1" dirty="0">
                <a:solidFill>
                  <a:srgbClr val="C00000"/>
                </a:solidFill>
                <a:effectLst>
                  <a:outerShdw blurRad="38100" dist="38100" dir="2700000" algn="tl">
                    <a:srgbClr val="000000">
                      <a:alpha val="43137"/>
                    </a:srgbClr>
                  </a:outerShdw>
                </a:effectLst>
                <a:latin typeface="+mn-lt"/>
                <a:ea typeface="宋体" panose="02010600030101010101" pitchFamily="2" charset="-122"/>
                <a:cs typeface="Times New Roman" panose="02020603050405020304" pitchFamily="18" charset="0"/>
              </a:rPr>
              <a:t>Artificial Intelligence and Intelligent Systems</a:t>
            </a:r>
          </a:p>
        </p:txBody>
      </p:sp>
      <p:sp>
        <p:nvSpPr>
          <p:cNvPr id="7" name="TextBox 6">
            <a:extLst>
              <a:ext uri="{FF2B5EF4-FFF2-40B4-BE49-F238E27FC236}">
                <a16:creationId xmlns:a16="http://schemas.microsoft.com/office/drawing/2014/main" id="{E11148D2-DE58-912B-CE53-C92B5E8EA4AB}"/>
              </a:ext>
            </a:extLst>
          </p:cNvPr>
          <p:cNvSpPr txBox="1"/>
          <p:nvPr/>
        </p:nvSpPr>
        <p:spPr>
          <a:xfrm>
            <a:off x="237314" y="209305"/>
            <a:ext cx="1241290" cy="400110"/>
          </a:xfrm>
          <a:prstGeom prst="rect">
            <a:avLst/>
          </a:prstGeom>
          <a:noFill/>
          <a:ln>
            <a:solidFill>
              <a:srgbClr val="9A2761"/>
            </a:solidFill>
          </a:ln>
        </p:spPr>
        <p:txBody>
          <a:bodyPr wrap="square">
            <a:spAutoFit/>
          </a:bodyPr>
          <a:lstStyle/>
          <a:p>
            <a:pPr algn="ctr"/>
            <a:r>
              <a:rPr lang="en-US" altLang="zh-CN" sz="2000" b="1" dirty="0">
                <a:solidFill>
                  <a:srgbClr val="9A2761"/>
                </a:solidFill>
                <a:latin typeface="+mn-lt"/>
                <a:ea typeface="宋体" panose="02010600030101010101" pitchFamily="2" charset="-122"/>
              </a:rPr>
              <a:t>Tutorial 1</a:t>
            </a:r>
            <a:endParaRPr lang="en-US" sz="2000" dirty="0">
              <a:solidFill>
                <a:srgbClr val="9A2761"/>
              </a:solidFill>
              <a:latin typeface="+mn-lt"/>
              <a:ea typeface="宋体" panose="02010600030101010101" pitchFamily="2" charset="-122"/>
              <a:cs typeface="Times New Roman" pitchFamily="18" charset="0"/>
            </a:endParaRPr>
          </a:p>
        </p:txBody>
      </p:sp>
      <p:pic>
        <p:nvPicPr>
          <p:cNvPr id="4098" name="Picture 2" descr="Foundations of Artificial Intelligence: Building Intelligent Systems |  Studyhub">
            <a:extLst>
              <a:ext uri="{FF2B5EF4-FFF2-40B4-BE49-F238E27FC236}">
                <a16:creationId xmlns:a16="http://schemas.microsoft.com/office/drawing/2014/main" id="{6E5A38F0-D7D9-0C25-8E17-A891E24BE0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52761" y="2109252"/>
            <a:ext cx="2468897" cy="18602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5307222"/>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85D343-993B-4A6F-B2B8-C3EDEEBA32FF}"/>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41E0932-4840-6082-F6EA-D59E28760792}"/>
              </a:ext>
            </a:extLst>
          </p:cNvPr>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1C17DF8-17C1-4E96-85E1-F7022951190B}"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pitchFamily="34" charset="0"/>
                <a:ea typeface="新細明體" panose="02020500000000000000" pitchFamily="18" charset="-120"/>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10</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pitchFamily="34" charset="0"/>
              <a:ea typeface="新細明體" panose="02020500000000000000" pitchFamily="18" charset="-120"/>
              <a:cs typeface="Arial" panose="020B0604020202020204" pitchFamily="34" charset="0"/>
            </a:endParaRPr>
          </a:p>
        </p:txBody>
      </p:sp>
      <p:cxnSp>
        <p:nvCxnSpPr>
          <p:cNvPr id="5" name="Straight Connector 4">
            <a:extLst>
              <a:ext uri="{FF2B5EF4-FFF2-40B4-BE49-F238E27FC236}">
                <a16:creationId xmlns:a16="http://schemas.microsoft.com/office/drawing/2014/main" id="{C3F01A96-FEEF-4350-C88C-15F37D62BD1E}"/>
              </a:ext>
            </a:extLst>
          </p:cNvPr>
          <p:cNvCxnSpPr>
            <a:cxnSpLocks/>
          </p:cNvCxnSpPr>
          <p:nvPr/>
        </p:nvCxnSpPr>
        <p:spPr>
          <a:xfrm>
            <a:off x="274762" y="464031"/>
            <a:ext cx="3584146" cy="0"/>
          </a:xfrm>
          <a:prstGeom prst="line">
            <a:avLst/>
          </a:prstGeom>
          <a:ln w="38100">
            <a:gradFill flip="none" rotWithShape="1">
              <a:gsLst>
                <a:gs pos="0">
                  <a:srgbClr val="99235E"/>
                </a:gs>
                <a:gs pos="100000">
                  <a:srgbClr val="FFFFFF"/>
                </a:gs>
              </a:gsLst>
              <a:lin ang="0" scaled="0"/>
              <a:tileRect/>
            </a:gradFill>
          </a:ln>
        </p:spPr>
        <p:style>
          <a:lnRef idx="1">
            <a:schemeClr val="accent1"/>
          </a:lnRef>
          <a:fillRef idx="0">
            <a:schemeClr val="accent1"/>
          </a:fillRef>
          <a:effectRef idx="0">
            <a:schemeClr val="accent1"/>
          </a:effectRef>
          <a:fontRef idx="minor">
            <a:schemeClr val="tx1"/>
          </a:fontRef>
        </p:style>
      </p:cxnSp>
      <p:sp>
        <p:nvSpPr>
          <p:cNvPr id="6" name="標題 5">
            <a:extLst>
              <a:ext uri="{FF2B5EF4-FFF2-40B4-BE49-F238E27FC236}">
                <a16:creationId xmlns:a16="http://schemas.microsoft.com/office/drawing/2014/main" id="{2F7684B4-3BB3-C71D-6787-F490351871BC}"/>
              </a:ext>
            </a:extLst>
          </p:cNvPr>
          <p:cNvSpPr>
            <a:spLocks noGrp="1"/>
          </p:cNvSpPr>
          <p:nvPr>
            <p:ph type="title"/>
          </p:nvPr>
        </p:nvSpPr>
        <p:spPr>
          <a:xfrm>
            <a:off x="-280818" y="-24922"/>
            <a:ext cx="9150056" cy="490537"/>
          </a:xfrm>
        </p:spPr>
        <p:txBody>
          <a:bodyPr rtlCol="0">
            <a:normAutofit/>
          </a:bodyPr>
          <a:lstStyle/>
          <a:p>
            <a:pPr marL="461963">
              <a:defRPr/>
            </a:pPr>
            <a:r>
              <a:rPr lang="en-US" altLang="en-US" sz="2400" b="1" dirty="0">
                <a:solidFill>
                  <a:srgbClr val="99235E"/>
                </a:solidFill>
                <a:cs typeface="Times New Roman" pitchFamily="18" charset="0"/>
              </a:rPr>
              <a:t>Groundwork for AI</a:t>
            </a:r>
            <a:endParaRPr lang="en-US" altLang="en-US" sz="2400" b="1" dirty="0">
              <a:solidFill>
                <a:schemeClr val="bg2">
                  <a:lumMod val="75000"/>
                </a:schemeClr>
              </a:solidFill>
              <a:cs typeface="Times New Roman" pitchFamily="18" charset="0"/>
            </a:endParaRPr>
          </a:p>
        </p:txBody>
      </p:sp>
      <p:sp>
        <p:nvSpPr>
          <p:cNvPr id="7" name="文本框 6">
            <a:extLst>
              <a:ext uri="{FF2B5EF4-FFF2-40B4-BE49-F238E27FC236}">
                <a16:creationId xmlns:a16="http://schemas.microsoft.com/office/drawing/2014/main" id="{BBAA40CF-433B-589B-DCF2-04A52DB4AC14}"/>
              </a:ext>
            </a:extLst>
          </p:cNvPr>
          <p:cNvSpPr txBox="1"/>
          <p:nvPr/>
        </p:nvSpPr>
        <p:spPr>
          <a:xfrm>
            <a:off x="274762" y="543750"/>
            <a:ext cx="8351520" cy="1477328"/>
          </a:xfrm>
          <a:prstGeom prst="rect">
            <a:avLst/>
          </a:prstGeom>
          <a:noFill/>
        </p:spPr>
        <p:txBody>
          <a:bodyPr wrap="square">
            <a:spAutoFit/>
          </a:bodyPr>
          <a:lstStyle/>
          <a:p>
            <a:pPr algn="l">
              <a:buFont typeface="Arial" panose="020B0604020202020204" pitchFamily="34" charset="0"/>
              <a:buChar char="•"/>
            </a:pPr>
            <a:r>
              <a:rPr lang="zh-CN" altLang="en-US" b="1" i="0" dirty="0">
                <a:solidFill>
                  <a:srgbClr val="333333"/>
                </a:solidFill>
                <a:effectLst/>
                <a:latin typeface="Salesforce Sans"/>
              </a:rPr>
              <a:t> </a:t>
            </a:r>
            <a:r>
              <a:rPr lang="en-US" altLang="zh-CN" b="1" i="0" dirty="0">
                <a:solidFill>
                  <a:srgbClr val="333333"/>
                </a:solidFill>
                <a:effectLst/>
                <a:latin typeface="Salesforce Sans"/>
              </a:rPr>
              <a:t>1929:</a:t>
            </a:r>
            <a:r>
              <a:rPr lang="en-US" altLang="zh-CN" b="0" i="0" dirty="0">
                <a:solidFill>
                  <a:srgbClr val="333333"/>
                </a:solidFill>
                <a:effectLst/>
                <a:latin typeface="Salesforce Sans"/>
              </a:rPr>
              <a:t> Japanese professor Makoto Nishimura built the first Japanese robot, named </a:t>
            </a:r>
            <a:r>
              <a:rPr lang="en-US" altLang="zh-CN" b="0" i="0" dirty="0">
                <a:solidFill>
                  <a:srgbClr val="0B5CAB"/>
                </a:solidFill>
                <a:effectLst/>
                <a:latin typeface="Salesforce Sans"/>
                <a:hlinkClick r:id="rId3"/>
              </a:rPr>
              <a:t>Gakutensoku</a:t>
            </a:r>
            <a:r>
              <a:rPr lang="en-US" altLang="zh-CN" b="0" i="0" dirty="0">
                <a:solidFill>
                  <a:srgbClr val="333333"/>
                </a:solidFill>
                <a:effectLst/>
                <a:latin typeface="Salesforce Sans"/>
              </a:rPr>
              <a:t>.</a:t>
            </a:r>
          </a:p>
          <a:p>
            <a:pPr algn="l">
              <a:buFont typeface="Arial" panose="020B0604020202020204" pitchFamily="34" charset="0"/>
              <a:buChar char="•"/>
            </a:pPr>
            <a:r>
              <a:rPr lang="zh-CN" altLang="en-US" b="1" i="0" dirty="0">
                <a:solidFill>
                  <a:srgbClr val="333333"/>
                </a:solidFill>
                <a:effectLst/>
                <a:latin typeface="Salesforce Sans"/>
              </a:rPr>
              <a:t> </a:t>
            </a:r>
            <a:r>
              <a:rPr lang="en-US" altLang="zh-CN" b="1" i="0" dirty="0">
                <a:solidFill>
                  <a:srgbClr val="333333"/>
                </a:solidFill>
                <a:effectLst/>
                <a:latin typeface="Salesforce Sans"/>
              </a:rPr>
              <a:t>1949:</a:t>
            </a:r>
            <a:r>
              <a:rPr lang="en-US" altLang="zh-CN" b="0" i="0" dirty="0">
                <a:solidFill>
                  <a:srgbClr val="333333"/>
                </a:solidFill>
                <a:effectLst/>
                <a:latin typeface="Salesforce Sans"/>
              </a:rPr>
              <a:t> Computer scientist Edmund Callis Berkley published the book “</a:t>
            </a:r>
            <a:r>
              <a:rPr lang="en-US" altLang="zh-CN" b="0" i="0" dirty="0">
                <a:solidFill>
                  <a:srgbClr val="0B5CAB"/>
                </a:solidFill>
                <a:effectLst/>
                <a:latin typeface="Salesforce Sans"/>
                <a:hlinkClick r:id="rId4"/>
              </a:rPr>
              <a:t>Giant Brains, or Machines that Think</a:t>
            </a:r>
            <a:r>
              <a:rPr lang="en-US" altLang="zh-CN" b="0" i="0" dirty="0">
                <a:solidFill>
                  <a:srgbClr val="333333"/>
                </a:solidFill>
                <a:effectLst/>
                <a:latin typeface="Salesforce Sans"/>
              </a:rPr>
              <a:t>” which compared the newer models of computers to human brains.</a:t>
            </a:r>
          </a:p>
        </p:txBody>
      </p:sp>
      <p:pic>
        <p:nvPicPr>
          <p:cNvPr id="19458" name="Picture 2" descr="Makoto Nishimura [left] and his team designed Gakutensoku’s head so that it could express human affect.">
            <a:extLst>
              <a:ext uri="{FF2B5EF4-FFF2-40B4-BE49-F238E27FC236}">
                <a16:creationId xmlns:a16="http://schemas.microsoft.com/office/drawing/2014/main" id="{9F50F2BB-BBE2-202D-F3DB-22A41163E40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4762" y="2056638"/>
            <a:ext cx="5347630" cy="4010723"/>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a:extLst>
              <a:ext uri="{FF2B5EF4-FFF2-40B4-BE49-F238E27FC236}">
                <a16:creationId xmlns:a16="http://schemas.microsoft.com/office/drawing/2014/main" id="{F4930688-B9FB-CB0E-E46F-1923ED463E2F}"/>
              </a:ext>
            </a:extLst>
          </p:cNvPr>
          <p:cNvSpPr txBox="1"/>
          <p:nvPr/>
        </p:nvSpPr>
        <p:spPr>
          <a:xfrm>
            <a:off x="5713390" y="4977638"/>
            <a:ext cx="3339170" cy="1200329"/>
          </a:xfrm>
          <a:prstGeom prst="rect">
            <a:avLst/>
          </a:prstGeom>
          <a:noFill/>
        </p:spPr>
        <p:txBody>
          <a:bodyPr wrap="square">
            <a:spAutoFit/>
          </a:bodyPr>
          <a:lstStyle/>
          <a:p>
            <a:pPr algn="just"/>
            <a:r>
              <a:rPr lang="en-US" altLang="zh-CN" b="0" i="0" dirty="0">
                <a:solidFill>
                  <a:srgbClr val="262626"/>
                </a:solidFill>
                <a:effectLst/>
                <a:latin typeface="Favorit-Mono"/>
              </a:rPr>
              <a:t>Makoto Nishimura (left) and his team designed </a:t>
            </a:r>
            <a:r>
              <a:rPr lang="en-US" altLang="zh-CN" b="0" i="0" dirty="0" err="1">
                <a:solidFill>
                  <a:srgbClr val="262626"/>
                </a:solidFill>
                <a:effectLst/>
                <a:latin typeface="Favorit-Mono"/>
              </a:rPr>
              <a:t>Gakutensoku’s</a:t>
            </a:r>
            <a:r>
              <a:rPr lang="en-US" altLang="zh-CN" b="0" i="0" dirty="0">
                <a:solidFill>
                  <a:srgbClr val="262626"/>
                </a:solidFill>
                <a:effectLst/>
                <a:latin typeface="Favorit-Mono"/>
              </a:rPr>
              <a:t> head so that it could express human affect.</a:t>
            </a:r>
            <a:endParaRPr lang="zh-CN" altLang="en-US" dirty="0"/>
          </a:p>
        </p:txBody>
      </p:sp>
    </p:spTree>
    <p:extLst>
      <p:ext uri="{BB962C8B-B14F-4D97-AF65-F5344CB8AC3E}">
        <p14:creationId xmlns:p14="http://schemas.microsoft.com/office/powerpoint/2010/main" val="3143782611"/>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8029D6-878C-2385-BDD4-EB9BE791622C}"/>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DA11271-A63A-F78B-768E-1DB834BAD1F3}"/>
              </a:ext>
            </a:extLst>
          </p:cNvPr>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1C17DF8-17C1-4E96-85E1-F7022951190B}"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pitchFamily="34" charset="0"/>
                <a:ea typeface="新細明體" panose="02020500000000000000" pitchFamily="18" charset="-120"/>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11</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pitchFamily="34" charset="0"/>
              <a:ea typeface="新細明體" panose="02020500000000000000" pitchFamily="18" charset="-120"/>
              <a:cs typeface="Arial" panose="020B0604020202020204" pitchFamily="34" charset="0"/>
            </a:endParaRPr>
          </a:p>
        </p:txBody>
      </p:sp>
      <p:cxnSp>
        <p:nvCxnSpPr>
          <p:cNvPr id="5" name="Straight Connector 4">
            <a:extLst>
              <a:ext uri="{FF2B5EF4-FFF2-40B4-BE49-F238E27FC236}">
                <a16:creationId xmlns:a16="http://schemas.microsoft.com/office/drawing/2014/main" id="{0A0C7D9C-3275-CE64-059B-C701B0DEF97C}"/>
              </a:ext>
            </a:extLst>
          </p:cNvPr>
          <p:cNvCxnSpPr>
            <a:cxnSpLocks/>
          </p:cNvCxnSpPr>
          <p:nvPr/>
        </p:nvCxnSpPr>
        <p:spPr>
          <a:xfrm>
            <a:off x="274762" y="464031"/>
            <a:ext cx="3584146" cy="0"/>
          </a:xfrm>
          <a:prstGeom prst="line">
            <a:avLst/>
          </a:prstGeom>
          <a:ln w="38100">
            <a:gradFill flip="none" rotWithShape="1">
              <a:gsLst>
                <a:gs pos="0">
                  <a:srgbClr val="99235E"/>
                </a:gs>
                <a:gs pos="100000">
                  <a:srgbClr val="FFFFFF"/>
                </a:gs>
              </a:gsLst>
              <a:lin ang="0" scaled="0"/>
              <a:tileRect/>
            </a:gradFill>
          </a:ln>
        </p:spPr>
        <p:style>
          <a:lnRef idx="1">
            <a:schemeClr val="accent1"/>
          </a:lnRef>
          <a:fillRef idx="0">
            <a:schemeClr val="accent1"/>
          </a:fillRef>
          <a:effectRef idx="0">
            <a:schemeClr val="accent1"/>
          </a:effectRef>
          <a:fontRef idx="minor">
            <a:schemeClr val="tx1"/>
          </a:fontRef>
        </p:style>
      </p:cxnSp>
      <p:sp>
        <p:nvSpPr>
          <p:cNvPr id="6" name="標題 5">
            <a:extLst>
              <a:ext uri="{FF2B5EF4-FFF2-40B4-BE49-F238E27FC236}">
                <a16:creationId xmlns:a16="http://schemas.microsoft.com/office/drawing/2014/main" id="{20EBC086-F104-522A-6C6C-2D8B7A57A57B}"/>
              </a:ext>
            </a:extLst>
          </p:cNvPr>
          <p:cNvSpPr>
            <a:spLocks noGrp="1"/>
          </p:cNvSpPr>
          <p:nvPr>
            <p:ph type="title"/>
          </p:nvPr>
        </p:nvSpPr>
        <p:spPr>
          <a:xfrm>
            <a:off x="-280818" y="-24922"/>
            <a:ext cx="9150056" cy="490537"/>
          </a:xfrm>
        </p:spPr>
        <p:txBody>
          <a:bodyPr rtlCol="0">
            <a:normAutofit/>
          </a:bodyPr>
          <a:lstStyle/>
          <a:p>
            <a:pPr marL="461963">
              <a:defRPr/>
            </a:pPr>
            <a:r>
              <a:rPr lang="en-US" altLang="en-US" sz="2400" b="1" dirty="0">
                <a:solidFill>
                  <a:srgbClr val="99235E"/>
                </a:solidFill>
                <a:cs typeface="Times New Roman" pitchFamily="18" charset="0"/>
              </a:rPr>
              <a:t>Birth of AI: 1950-1956</a:t>
            </a:r>
            <a:endParaRPr lang="en-US" altLang="en-US" sz="2400" b="1" dirty="0">
              <a:solidFill>
                <a:schemeClr val="bg2">
                  <a:lumMod val="75000"/>
                </a:schemeClr>
              </a:solidFill>
              <a:cs typeface="Times New Roman" pitchFamily="18" charset="0"/>
            </a:endParaRPr>
          </a:p>
        </p:txBody>
      </p:sp>
      <p:sp>
        <p:nvSpPr>
          <p:cNvPr id="4" name="文本框 3">
            <a:extLst>
              <a:ext uri="{FF2B5EF4-FFF2-40B4-BE49-F238E27FC236}">
                <a16:creationId xmlns:a16="http://schemas.microsoft.com/office/drawing/2014/main" id="{B6A1A1D4-86E5-58CC-F155-87C1BBB40CAC}"/>
              </a:ext>
            </a:extLst>
          </p:cNvPr>
          <p:cNvSpPr txBox="1"/>
          <p:nvPr/>
        </p:nvSpPr>
        <p:spPr>
          <a:xfrm>
            <a:off x="274762" y="571505"/>
            <a:ext cx="8240588" cy="1200329"/>
          </a:xfrm>
          <a:prstGeom prst="rect">
            <a:avLst/>
          </a:prstGeom>
          <a:noFill/>
        </p:spPr>
        <p:txBody>
          <a:bodyPr wrap="square">
            <a:spAutoFit/>
          </a:bodyPr>
          <a:lstStyle/>
          <a:p>
            <a:pPr algn="l"/>
            <a:r>
              <a:rPr lang="en-US" altLang="zh-CN" b="0" i="0" dirty="0">
                <a:solidFill>
                  <a:srgbClr val="333333"/>
                </a:solidFill>
                <a:effectLst/>
                <a:latin typeface="Salesforce Sans"/>
              </a:rPr>
              <a:t>This range of time was when the interest in AI really came to a head. Alan Turing published his work “Computer Machinery and Intelligence” which eventually became </a:t>
            </a:r>
            <a:r>
              <a:rPr lang="en-US" altLang="zh-CN" b="1" i="0" dirty="0">
                <a:solidFill>
                  <a:srgbClr val="333333"/>
                </a:solidFill>
                <a:effectLst/>
                <a:latin typeface="Salesforce Sans"/>
              </a:rPr>
              <a:t>The Turing Test</a:t>
            </a:r>
            <a:r>
              <a:rPr lang="en-US" altLang="zh-CN" b="0" i="0" dirty="0">
                <a:solidFill>
                  <a:srgbClr val="333333"/>
                </a:solidFill>
                <a:effectLst/>
                <a:latin typeface="Salesforce Sans"/>
              </a:rPr>
              <a:t>, which experts used to measure computer intelligence. The term “artificial intelligence” was coined and came into popular use.</a:t>
            </a:r>
          </a:p>
        </p:txBody>
      </p:sp>
      <p:sp>
        <p:nvSpPr>
          <p:cNvPr id="8" name="文本框 7">
            <a:extLst>
              <a:ext uri="{FF2B5EF4-FFF2-40B4-BE49-F238E27FC236}">
                <a16:creationId xmlns:a16="http://schemas.microsoft.com/office/drawing/2014/main" id="{0FAF5A7D-FBB3-3A0D-4F0A-011D6AAA8BC5}"/>
              </a:ext>
            </a:extLst>
          </p:cNvPr>
          <p:cNvSpPr txBox="1"/>
          <p:nvPr/>
        </p:nvSpPr>
        <p:spPr>
          <a:xfrm>
            <a:off x="5241110" y="2794545"/>
            <a:ext cx="3770810" cy="3416320"/>
          </a:xfrm>
          <a:prstGeom prst="rect">
            <a:avLst/>
          </a:prstGeom>
          <a:noFill/>
        </p:spPr>
        <p:txBody>
          <a:bodyPr wrap="square">
            <a:spAutoFit/>
          </a:bodyPr>
          <a:lstStyle/>
          <a:p>
            <a:pPr algn="just"/>
            <a:r>
              <a:rPr lang="en-US" altLang="zh-CN" b="1" dirty="0">
                <a:solidFill>
                  <a:srgbClr val="1A1A1A"/>
                </a:solidFill>
                <a:latin typeface="Georgia" panose="02040502050405020303" pitchFamily="18" charset="0"/>
              </a:rPr>
              <a:t>The Turing Test</a:t>
            </a:r>
          </a:p>
          <a:p>
            <a:pPr algn="just"/>
            <a:r>
              <a:rPr lang="en-US" altLang="zh-CN" b="0" i="0" dirty="0">
                <a:solidFill>
                  <a:srgbClr val="1A1A1A"/>
                </a:solidFill>
                <a:effectLst/>
                <a:latin typeface="Georgia" panose="02040502050405020303" pitchFamily="18" charset="0"/>
              </a:rPr>
              <a:t>A remote human interrogator, within a fixed time frame, must distinguish between a computer and a human subject based on their replies to various questions posed by the interrogator. By means of a series of such tests, a computer’s success at “thinking” can be measured by its probability of being misidentified as the human subject.</a:t>
            </a:r>
            <a:endParaRPr lang="zh-CN" altLang="en-US" dirty="0"/>
          </a:p>
        </p:txBody>
      </p:sp>
      <p:pic>
        <p:nvPicPr>
          <p:cNvPr id="11270" name="Picture 6">
            <a:extLst>
              <a:ext uri="{FF2B5EF4-FFF2-40B4-BE49-F238E27FC236}">
                <a16:creationId xmlns:a16="http://schemas.microsoft.com/office/drawing/2014/main" id="{F6FEF395-FBF4-BE26-9335-40657D24F6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762" y="3093466"/>
            <a:ext cx="4876255" cy="2737669"/>
          </a:xfrm>
          <a:prstGeom prst="rect">
            <a:avLst/>
          </a:prstGeom>
          <a:noFill/>
          <a:extLst>
            <a:ext uri="{909E8E84-426E-40DD-AFC4-6F175D3DCCD1}">
              <a14:hiddenFill xmlns:a14="http://schemas.microsoft.com/office/drawing/2010/main">
                <a:solidFill>
                  <a:srgbClr val="FFFFFF"/>
                </a:solidFill>
              </a14:hiddenFill>
            </a:ext>
          </a:extLst>
        </p:spPr>
      </p:pic>
      <p:sp>
        <p:nvSpPr>
          <p:cNvPr id="10" name="文本框 9">
            <a:extLst>
              <a:ext uri="{FF2B5EF4-FFF2-40B4-BE49-F238E27FC236}">
                <a16:creationId xmlns:a16="http://schemas.microsoft.com/office/drawing/2014/main" id="{0B93752E-539A-09F4-8BF2-79B723B61BF2}"/>
              </a:ext>
            </a:extLst>
          </p:cNvPr>
          <p:cNvSpPr txBox="1"/>
          <p:nvPr/>
        </p:nvSpPr>
        <p:spPr>
          <a:xfrm>
            <a:off x="274762" y="1926624"/>
            <a:ext cx="8594476" cy="646331"/>
          </a:xfrm>
          <a:prstGeom prst="rect">
            <a:avLst/>
          </a:prstGeom>
          <a:noFill/>
        </p:spPr>
        <p:txBody>
          <a:bodyPr wrap="square">
            <a:spAutoFit/>
          </a:bodyPr>
          <a:lstStyle/>
          <a:p>
            <a:pPr algn="l">
              <a:buFont typeface="Arial" panose="020B0604020202020204" pitchFamily="34" charset="0"/>
              <a:buChar char="•"/>
            </a:pPr>
            <a:r>
              <a:rPr lang="en-US" altLang="zh-CN" b="1" i="0" dirty="0">
                <a:solidFill>
                  <a:srgbClr val="333333"/>
                </a:solidFill>
                <a:effectLst/>
                <a:latin typeface="Salesforce Sans"/>
              </a:rPr>
              <a:t> 1950:</a:t>
            </a:r>
            <a:r>
              <a:rPr lang="en-US" altLang="zh-CN" b="0" i="0" dirty="0">
                <a:solidFill>
                  <a:srgbClr val="333333"/>
                </a:solidFill>
                <a:effectLst/>
                <a:latin typeface="Salesforce Sans"/>
              </a:rPr>
              <a:t> Alan Turing published “</a:t>
            </a:r>
            <a:r>
              <a:rPr lang="en-US" altLang="zh-CN" b="0" i="0" dirty="0">
                <a:solidFill>
                  <a:srgbClr val="0B5CAB"/>
                </a:solidFill>
                <a:effectLst/>
                <a:latin typeface="Salesforce Sans"/>
                <a:hlinkClick r:id="rId4"/>
              </a:rPr>
              <a:t>Computer Machinery and Intelligence</a:t>
            </a:r>
            <a:r>
              <a:rPr lang="en-US" altLang="zh-CN" b="0" i="0" dirty="0">
                <a:solidFill>
                  <a:srgbClr val="333333"/>
                </a:solidFill>
                <a:effectLst/>
                <a:latin typeface="Salesforce Sans"/>
              </a:rPr>
              <a:t>” which proposed a test of machine intelligence called The Imitation Game.</a:t>
            </a:r>
          </a:p>
        </p:txBody>
      </p:sp>
    </p:spTree>
    <p:extLst>
      <p:ext uri="{BB962C8B-B14F-4D97-AF65-F5344CB8AC3E}">
        <p14:creationId xmlns:p14="http://schemas.microsoft.com/office/powerpoint/2010/main" val="2709935454"/>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611E53-9E25-5966-4EAA-1E6FB33FF82C}"/>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54F0F6A-4838-361D-DF2E-E11629D7C4AB}"/>
              </a:ext>
            </a:extLst>
          </p:cNvPr>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1C17DF8-17C1-4E96-85E1-F7022951190B}"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pitchFamily="34" charset="0"/>
                <a:ea typeface="新細明體" panose="02020500000000000000" pitchFamily="18" charset="-120"/>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12</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pitchFamily="34" charset="0"/>
              <a:ea typeface="新細明體" panose="02020500000000000000" pitchFamily="18" charset="-120"/>
              <a:cs typeface="Arial" panose="020B0604020202020204" pitchFamily="34" charset="0"/>
            </a:endParaRPr>
          </a:p>
        </p:txBody>
      </p:sp>
      <p:cxnSp>
        <p:nvCxnSpPr>
          <p:cNvPr id="5" name="Straight Connector 4">
            <a:extLst>
              <a:ext uri="{FF2B5EF4-FFF2-40B4-BE49-F238E27FC236}">
                <a16:creationId xmlns:a16="http://schemas.microsoft.com/office/drawing/2014/main" id="{E82AD1C4-2CBE-7C5C-40E9-B75345FAB8A8}"/>
              </a:ext>
            </a:extLst>
          </p:cNvPr>
          <p:cNvCxnSpPr>
            <a:cxnSpLocks/>
          </p:cNvCxnSpPr>
          <p:nvPr/>
        </p:nvCxnSpPr>
        <p:spPr>
          <a:xfrm>
            <a:off x="274762" y="464031"/>
            <a:ext cx="3584146" cy="0"/>
          </a:xfrm>
          <a:prstGeom prst="line">
            <a:avLst/>
          </a:prstGeom>
          <a:ln w="38100">
            <a:gradFill flip="none" rotWithShape="1">
              <a:gsLst>
                <a:gs pos="0">
                  <a:srgbClr val="99235E"/>
                </a:gs>
                <a:gs pos="100000">
                  <a:srgbClr val="FFFFFF"/>
                </a:gs>
              </a:gsLst>
              <a:lin ang="0" scaled="0"/>
              <a:tileRect/>
            </a:gradFill>
          </a:ln>
        </p:spPr>
        <p:style>
          <a:lnRef idx="1">
            <a:schemeClr val="accent1"/>
          </a:lnRef>
          <a:fillRef idx="0">
            <a:schemeClr val="accent1"/>
          </a:fillRef>
          <a:effectRef idx="0">
            <a:schemeClr val="accent1"/>
          </a:effectRef>
          <a:fontRef idx="minor">
            <a:schemeClr val="tx1"/>
          </a:fontRef>
        </p:style>
      </p:cxnSp>
      <p:sp>
        <p:nvSpPr>
          <p:cNvPr id="6" name="標題 5">
            <a:extLst>
              <a:ext uri="{FF2B5EF4-FFF2-40B4-BE49-F238E27FC236}">
                <a16:creationId xmlns:a16="http://schemas.microsoft.com/office/drawing/2014/main" id="{ADD25B73-47C8-BD46-0314-9D38FBED08BF}"/>
              </a:ext>
            </a:extLst>
          </p:cNvPr>
          <p:cNvSpPr>
            <a:spLocks noGrp="1"/>
          </p:cNvSpPr>
          <p:nvPr>
            <p:ph type="title"/>
          </p:nvPr>
        </p:nvSpPr>
        <p:spPr>
          <a:xfrm>
            <a:off x="-280818" y="-24922"/>
            <a:ext cx="9150056" cy="490537"/>
          </a:xfrm>
        </p:spPr>
        <p:txBody>
          <a:bodyPr rtlCol="0">
            <a:normAutofit/>
          </a:bodyPr>
          <a:lstStyle/>
          <a:p>
            <a:pPr marL="461963">
              <a:defRPr/>
            </a:pPr>
            <a:r>
              <a:rPr lang="en-US" altLang="en-US" sz="2400" b="1" dirty="0">
                <a:solidFill>
                  <a:srgbClr val="99235E"/>
                </a:solidFill>
                <a:cs typeface="Times New Roman" pitchFamily="18" charset="0"/>
              </a:rPr>
              <a:t>Birth of AI: 1950-1956</a:t>
            </a:r>
            <a:endParaRPr lang="en-US" altLang="en-US" sz="2400" b="1" dirty="0">
              <a:solidFill>
                <a:schemeClr val="bg2">
                  <a:lumMod val="75000"/>
                </a:schemeClr>
              </a:solidFill>
              <a:cs typeface="Times New Roman" pitchFamily="18" charset="0"/>
            </a:endParaRPr>
          </a:p>
        </p:txBody>
      </p:sp>
      <p:sp>
        <p:nvSpPr>
          <p:cNvPr id="4" name="文本框 3">
            <a:extLst>
              <a:ext uri="{FF2B5EF4-FFF2-40B4-BE49-F238E27FC236}">
                <a16:creationId xmlns:a16="http://schemas.microsoft.com/office/drawing/2014/main" id="{3F4BACB2-7B6A-7071-7B84-BBE28EF539E3}"/>
              </a:ext>
            </a:extLst>
          </p:cNvPr>
          <p:cNvSpPr txBox="1"/>
          <p:nvPr/>
        </p:nvSpPr>
        <p:spPr>
          <a:xfrm>
            <a:off x="278003" y="535625"/>
            <a:ext cx="7192054" cy="646331"/>
          </a:xfrm>
          <a:prstGeom prst="rect">
            <a:avLst/>
          </a:prstGeom>
          <a:noFill/>
        </p:spPr>
        <p:txBody>
          <a:bodyPr wrap="square">
            <a:spAutoFit/>
          </a:bodyPr>
          <a:lstStyle/>
          <a:p>
            <a:pPr algn="l">
              <a:buFont typeface="Arial" panose="020B0604020202020204" pitchFamily="34" charset="0"/>
              <a:buChar char="•"/>
            </a:pPr>
            <a:r>
              <a:rPr lang="zh-CN" altLang="en-US" b="1" i="0" dirty="0">
                <a:solidFill>
                  <a:srgbClr val="333333"/>
                </a:solidFill>
                <a:effectLst/>
                <a:latin typeface="Salesforce Sans"/>
              </a:rPr>
              <a:t> </a:t>
            </a:r>
            <a:r>
              <a:rPr lang="en-US" altLang="zh-CN" b="1" i="0" dirty="0">
                <a:solidFill>
                  <a:srgbClr val="333333"/>
                </a:solidFill>
                <a:effectLst/>
                <a:latin typeface="Salesforce Sans"/>
              </a:rPr>
              <a:t>1952:</a:t>
            </a:r>
            <a:r>
              <a:rPr lang="en-US" altLang="zh-CN" b="0" i="0" dirty="0">
                <a:solidFill>
                  <a:srgbClr val="333333"/>
                </a:solidFill>
                <a:effectLst/>
                <a:latin typeface="Salesforce Sans"/>
              </a:rPr>
              <a:t> A computer scientist named </a:t>
            </a:r>
            <a:r>
              <a:rPr lang="en-US" altLang="zh-CN" b="0" i="0" dirty="0">
                <a:solidFill>
                  <a:srgbClr val="0B5CAB"/>
                </a:solidFill>
                <a:effectLst/>
                <a:latin typeface="Salesforce Sans"/>
                <a:hlinkClick r:id="rId3"/>
              </a:rPr>
              <a:t>Arthur Samuel</a:t>
            </a:r>
            <a:r>
              <a:rPr lang="en-US" altLang="zh-CN" b="0" i="0" dirty="0">
                <a:solidFill>
                  <a:srgbClr val="333333"/>
                </a:solidFill>
                <a:effectLst/>
                <a:latin typeface="Salesforce Sans"/>
              </a:rPr>
              <a:t> developed a program to play checkers, which is the first to ever learn the game independently.</a:t>
            </a:r>
          </a:p>
        </p:txBody>
      </p:sp>
      <p:pic>
        <p:nvPicPr>
          <p:cNvPr id="20486" name="Picture 6" descr="Machines That Play (Checkers) | HackerNoon">
            <a:extLst>
              <a:ext uri="{FF2B5EF4-FFF2-40B4-BE49-F238E27FC236}">
                <a16:creationId xmlns:a16="http://schemas.microsoft.com/office/drawing/2014/main" id="{0CA585D7-8B52-6B0D-698D-FFC6355813F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4762" y="1181956"/>
            <a:ext cx="6057287" cy="2399094"/>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6">
            <a:extLst>
              <a:ext uri="{FF2B5EF4-FFF2-40B4-BE49-F238E27FC236}">
                <a16:creationId xmlns:a16="http://schemas.microsoft.com/office/drawing/2014/main" id="{1380250F-643D-83AE-4A74-39E4E3C0203E}"/>
              </a:ext>
            </a:extLst>
          </p:cNvPr>
          <p:cNvSpPr txBox="1"/>
          <p:nvPr/>
        </p:nvSpPr>
        <p:spPr>
          <a:xfrm>
            <a:off x="274762" y="3976992"/>
            <a:ext cx="4504188" cy="1200329"/>
          </a:xfrm>
          <a:prstGeom prst="rect">
            <a:avLst/>
          </a:prstGeom>
          <a:noFill/>
        </p:spPr>
        <p:txBody>
          <a:bodyPr wrap="square">
            <a:spAutoFit/>
          </a:bodyPr>
          <a:lstStyle/>
          <a:p>
            <a:pPr algn="l">
              <a:buFont typeface="Arial" panose="020B0604020202020204" pitchFamily="34" charset="0"/>
              <a:buChar char="•"/>
            </a:pPr>
            <a:r>
              <a:rPr lang="zh-CN" altLang="en-US" b="1" i="0" dirty="0">
                <a:solidFill>
                  <a:srgbClr val="333333"/>
                </a:solidFill>
                <a:effectLst/>
                <a:latin typeface="Salesforce Sans"/>
              </a:rPr>
              <a:t> </a:t>
            </a:r>
            <a:r>
              <a:rPr lang="en-US" altLang="zh-CN" b="1" i="0" dirty="0">
                <a:solidFill>
                  <a:srgbClr val="333333"/>
                </a:solidFill>
                <a:effectLst/>
                <a:latin typeface="Salesforce Sans"/>
              </a:rPr>
              <a:t>1955: </a:t>
            </a:r>
            <a:r>
              <a:rPr lang="en-US" altLang="zh-CN" b="0" i="0" dirty="0">
                <a:solidFill>
                  <a:srgbClr val="0B5CAB"/>
                </a:solidFill>
                <a:effectLst/>
                <a:latin typeface="Salesforce Sans"/>
                <a:hlinkClick r:id="rId5"/>
              </a:rPr>
              <a:t>John McCarthy</a:t>
            </a:r>
            <a:r>
              <a:rPr lang="en-US" altLang="zh-CN" b="0" i="0" dirty="0">
                <a:solidFill>
                  <a:srgbClr val="333333"/>
                </a:solidFill>
                <a:effectLst/>
                <a:latin typeface="Salesforce Sans"/>
              </a:rPr>
              <a:t> held a workshop at Dartmouth on “artificial intelligence” which is the first use of the word, and how it came into popular usage.</a:t>
            </a:r>
          </a:p>
        </p:txBody>
      </p:sp>
      <p:pic>
        <p:nvPicPr>
          <p:cNvPr id="5126" name="Picture 6" descr="John McCarthy: The Father of Artificial Intelligence - AI Tools Explorer">
            <a:extLst>
              <a:ext uri="{FF2B5EF4-FFF2-40B4-BE49-F238E27FC236}">
                <a16:creationId xmlns:a16="http://schemas.microsoft.com/office/drawing/2014/main" id="{5CEEA6BF-DCE2-C1E3-976A-3407FC2BF7A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04850" y="3635298"/>
            <a:ext cx="4239150" cy="262739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9436D55F-D594-35FF-5761-53EF65DE2352}"/>
              </a:ext>
            </a:extLst>
          </p:cNvPr>
          <p:cNvSpPr txBox="1"/>
          <p:nvPr/>
        </p:nvSpPr>
        <p:spPr>
          <a:xfrm>
            <a:off x="3058222" y="5686248"/>
            <a:ext cx="4711390" cy="576440"/>
          </a:xfrm>
          <a:prstGeom prst="rect">
            <a:avLst/>
          </a:prstGeom>
          <a:noFill/>
        </p:spPr>
        <p:txBody>
          <a:bodyPr wrap="square">
            <a:spAutoFit/>
          </a:bodyPr>
          <a:lstStyle/>
          <a:p>
            <a:pPr algn="l">
              <a:lnSpc>
                <a:spcPts val="4350"/>
              </a:lnSpc>
              <a:spcAft>
                <a:spcPts val="1350"/>
              </a:spcAft>
            </a:pPr>
            <a:r>
              <a:rPr lang="en-US" b="1" dirty="0">
                <a:solidFill>
                  <a:srgbClr val="222222"/>
                </a:solidFill>
                <a:effectLst/>
                <a:latin typeface="Indy Serif"/>
              </a:rPr>
              <a:t>The</a:t>
            </a:r>
            <a:r>
              <a:rPr lang="zh-CN" altLang="en-US" b="1" dirty="0">
                <a:solidFill>
                  <a:srgbClr val="222222"/>
                </a:solidFill>
                <a:effectLst/>
                <a:latin typeface="Indy Serif"/>
              </a:rPr>
              <a:t> </a:t>
            </a:r>
            <a:r>
              <a:rPr lang="en-US" b="1" dirty="0">
                <a:solidFill>
                  <a:srgbClr val="222222"/>
                </a:solidFill>
                <a:effectLst/>
                <a:latin typeface="Indy Serif"/>
              </a:rPr>
              <a:t>father of AI</a:t>
            </a:r>
          </a:p>
        </p:txBody>
      </p:sp>
    </p:spTree>
    <p:extLst>
      <p:ext uri="{BB962C8B-B14F-4D97-AF65-F5344CB8AC3E}">
        <p14:creationId xmlns:p14="http://schemas.microsoft.com/office/powerpoint/2010/main" val="3043099647"/>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0B06CE-8EBD-F851-F8B6-2B16766C3917}"/>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885ECDC-0F34-9842-916F-80C052FD37BD}"/>
              </a:ext>
            </a:extLst>
          </p:cNvPr>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1C17DF8-17C1-4E96-85E1-F7022951190B}"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pitchFamily="34" charset="0"/>
                <a:ea typeface="新細明體" panose="02020500000000000000" pitchFamily="18" charset="-120"/>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13</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pitchFamily="34" charset="0"/>
              <a:ea typeface="新細明體" panose="02020500000000000000" pitchFamily="18" charset="-120"/>
              <a:cs typeface="Arial" panose="020B0604020202020204" pitchFamily="34" charset="0"/>
            </a:endParaRPr>
          </a:p>
        </p:txBody>
      </p:sp>
      <p:cxnSp>
        <p:nvCxnSpPr>
          <p:cNvPr id="5" name="Straight Connector 4">
            <a:extLst>
              <a:ext uri="{FF2B5EF4-FFF2-40B4-BE49-F238E27FC236}">
                <a16:creationId xmlns:a16="http://schemas.microsoft.com/office/drawing/2014/main" id="{257C2FC3-21BF-AD96-D795-6507ECD3D026}"/>
              </a:ext>
            </a:extLst>
          </p:cNvPr>
          <p:cNvCxnSpPr>
            <a:cxnSpLocks/>
          </p:cNvCxnSpPr>
          <p:nvPr/>
        </p:nvCxnSpPr>
        <p:spPr>
          <a:xfrm>
            <a:off x="274762" y="464031"/>
            <a:ext cx="3584146" cy="0"/>
          </a:xfrm>
          <a:prstGeom prst="line">
            <a:avLst/>
          </a:prstGeom>
          <a:ln w="38100">
            <a:gradFill flip="none" rotWithShape="1">
              <a:gsLst>
                <a:gs pos="0">
                  <a:srgbClr val="99235E"/>
                </a:gs>
                <a:gs pos="100000">
                  <a:srgbClr val="FFFFFF"/>
                </a:gs>
              </a:gsLst>
              <a:lin ang="0" scaled="0"/>
              <a:tileRect/>
            </a:gradFill>
          </a:ln>
        </p:spPr>
        <p:style>
          <a:lnRef idx="1">
            <a:schemeClr val="accent1"/>
          </a:lnRef>
          <a:fillRef idx="0">
            <a:schemeClr val="accent1"/>
          </a:fillRef>
          <a:effectRef idx="0">
            <a:schemeClr val="accent1"/>
          </a:effectRef>
          <a:fontRef idx="minor">
            <a:schemeClr val="tx1"/>
          </a:fontRef>
        </p:style>
      </p:cxnSp>
      <p:sp>
        <p:nvSpPr>
          <p:cNvPr id="6" name="標題 5">
            <a:extLst>
              <a:ext uri="{FF2B5EF4-FFF2-40B4-BE49-F238E27FC236}">
                <a16:creationId xmlns:a16="http://schemas.microsoft.com/office/drawing/2014/main" id="{C5D75D24-7C38-8A61-4600-48118831A0DB}"/>
              </a:ext>
            </a:extLst>
          </p:cNvPr>
          <p:cNvSpPr>
            <a:spLocks noGrp="1"/>
          </p:cNvSpPr>
          <p:nvPr>
            <p:ph type="title"/>
          </p:nvPr>
        </p:nvSpPr>
        <p:spPr>
          <a:xfrm>
            <a:off x="-280818" y="-24922"/>
            <a:ext cx="9150056" cy="490537"/>
          </a:xfrm>
        </p:spPr>
        <p:txBody>
          <a:bodyPr rtlCol="0">
            <a:normAutofit/>
          </a:bodyPr>
          <a:lstStyle/>
          <a:p>
            <a:pPr marL="461963">
              <a:defRPr/>
            </a:pPr>
            <a:r>
              <a:rPr lang="en-US" altLang="en-US" sz="2400" b="1" dirty="0">
                <a:solidFill>
                  <a:srgbClr val="99235E"/>
                </a:solidFill>
                <a:cs typeface="Times New Roman" pitchFamily="18" charset="0"/>
              </a:rPr>
              <a:t>AI maturation: 1957-1979 </a:t>
            </a:r>
            <a:endParaRPr lang="en-US" altLang="en-US" sz="2400" b="1" dirty="0">
              <a:solidFill>
                <a:schemeClr val="bg2">
                  <a:lumMod val="75000"/>
                </a:schemeClr>
              </a:solidFill>
              <a:cs typeface="Times New Roman" pitchFamily="18" charset="0"/>
            </a:endParaRPr>
          </a:p>
        </p:txBody>
      </p:sp>
      <p:sp>
        <p:nvSpPr>
          <p:cNvPr id="4" name="文本框 3">
            <a:extLst>
              <a:ext uri="{FF2B5EF4-FFF2-40B4-BE49-F238E27FC236}">
                <a16:creationId xmlns:a16="http://schemas.microsoft.com/office/drawing/2014/main" id="{3D147BD7-B1A2-2CC3-4579-4CE77CA97449}"/>
              </a:ext>
            </a:extLst>
          </p:cNvPr>
          <p:cNvSpPr txBox="1"/>
          <p:nvPr/>
        </p:nvSpPr>
        <p:spPr>
          <a:xfrm>
            <a:off x="274762" y="462448"/>
            <a:ext cx="8594475" cy="3693319"/>
          </a:xfrm>
          <a:prstGeom prst="rect">
            <a:avLst/>
          </a:prstGeom>
          <a:noFill/>
        </p:spPr>
        <p:txBody>
          <a:bodyPr wrap="square">
            <a:spAutoFit/>
          </a:bodyPr>
          <a:lstStyle/>
          <a:p>
            <a:pPr algn="l"/>
            <a:r>
              <a:rPr lang="en-US" altLang="zh-CN" b="0" i="0" dirty="0">
                <a:solidFill>
                  <a:srgbClr val="333333"/>
                </a:solidFill>
                <a:effectLst/>
                <a:latin typeface="Salesforce Sans"/>
              </a:rPr>
              <a:t>The time between when the phrase “artificial intelligence” was created, and the 1980s was a period of both rapid growth and struggle for AI research. The late 1950s through the 1960s was a time of creation. From programming languages that are still in use to this day to books and films that explored the idea of robots, AI became a mainstream idea quickly.</a:t>
            </a:r>
          </a:p>
          <a:p>
            <a:pPr algn="l"/>
            <a:r>
              <a:rPr lang="en-US" altLang="zh-CN" b="0" i="0" dirty="0">
                <a:solidFill>
                  <a:srgbClr val="333333"/>
                </a:solidFill>
                <a:effectLst/>
                <a:latin typeface="Salesforce Sans"/>
              </a:rPr>
              <a:t>The 1970s showed similar improvements, such as the first anthropomorphic robot being built in Japan, to the first example of an autonomous vehicle being built by an engineering grad student. However, it was also a time of struggle for AI research, as the U.S.</a:t>
            </a:r>
            <a:r>
              <a:rPr lang="zh-CN" altLang="en-US" b="0" i="0" dirty="0">
                <a:solidFill>
                  <a:srgbClr val="333333"/>
                </a:solidFill>
                <a:effectLst/>
                <a:latin typeface="Salesforce Sans"/>
              </a:rPr>
              <a:t> </a:t>
            </a:r>
            <a:r>
              <a:rPr lang="en-US" altLang="zh-CN" b="0" i="0" dirty="0">
                <a:solidFill>
                  <a:srgbClr val="333333"/>
                </a:solidFill>
                <a:effectLst/>
                <a:latin typeface="Salesforce Sans"/>
              </a:rPr>
              <a:t>government showed little interest in continuing to fund AI research.</a:t>
            </a:r>
          </a:p>
          <a:p>
            <a:pPr algn="l"/>
            <a:endParaRPr lang="en-US" altLang="zh-CN" b="0" i="0" dirty="0">
              <a:solidFill>
                <a:srgbClr val="333333"/>
              </a:solidFill>
              <a:effectLst/>
              <a:latin typeface="Salesforce Sans"/>
            </a:endParaRPr>
          </a:p>
          <a:p>
            <a:pPr algn="l">
              <a:buFont typeface="Arial" panose="020B0604020202020204" pitchFamily="34" charset="0"/>
              <a:buChar char="•"/>
            </a:pPr>
            <a:r>
              <a:rPr lang="zh-CN" altLang="en-US" b="1" i="0" dirty="0">
                <a:solidFill>
                  <a:srgbClr val="333333"/>
                </a:solidFill>
                <a:effectLst/>
                <a:latin typeface="Salesforce Sans"/>
              </a:rPr>
              <a:t> </a:t>
            </a:r>
            <a:r>
              <a:rPr lang="en-US" altLang="zh-CN" b="1" i="0" dirty="0">
                <a:solidFill>
                  <a:srgbClr val="333333"/>
                </a:solidFill>
                <a:effectLst/>
                <a:latin typeface="Salesforce Sans"/>
              </a:rPr>
              <a:t>1958:</a:t>
            </a:r>
            <a:r>
              <a:rPr lang="en-US" altLang="zh-CN" b="0" i="0" dirty="0">
                <a:solidFill>
                  <a:srgbClr val="333333"/>
                </a:solidFill>
                <a:effectLst/>
                <a:latin typeface="Salesforce Sans"/>
              </a:rPr>
              <a:t> John McCarthy created </a:t>
            </a:r>
            <a:r>
              <a:rPr lang="en-US" altLang="zh-CN" b="0" i="0" dirty="0">
                <a:solidFill>
                  <a:srgbClr val="0B5CAB"/>
                </a:solidFill>
                <a:effectLst/>
                <a:latin typeface="Salesforce Sans"/>
                <a:hlinkClick r:id="rId3"/>
              </a:rPr>
              <a:t>LISP</a:t>
            </a:r>
            <a:r>
              <a:rPr lang="en-US" altLang="zh-CN" b="0" i="0" dirty="0">
                <a:solidFill>
                  <a:srgbClr val="333333"/>
                </a:solidFill>
                <a:effectLst/>
                <a:latin typeface="Salesforce Sans"/>
              </a:rPr>
              <a:t> (acronym for List Processing), the first programming language for AI research, which is still in popular use to this day.</a:t>
            </a:r>
          </a:p>
          <a:p>
            <a:pPr algn="l">
              <a:buFont typeface="Arial" panose="020B0604020202020204" pitchFamily="34" charset="0"/>
              <a:buChar char="•"/>
            </a:pPr>
            <a:r>
              <a:rPr lang="zh-CN" altLang="en-US" b="1" i="0" dirty="0">
                <a:solidFill>
                  <a:srgbClr val="333333"/>
                </a:solidFill>
                <a:effectLst/>
                <a:latin typeface="Salesforce Sans"/>
              </a:rPr>
              <a:t> </a:t>
            </a:r>
            <a:r>
              <a:rPr lang="en-US" altLang="zh-CN" b="1" i="0" dirty="0">
                <a:solidFill>
                  <a:srgbClr val="333333"/>
                </a:solidFill>
                <a:effectLst/>
                <a:latin typeface="Salesforce Sans"/>
              </a:rPr>
              <a:t>1959:</a:t>
            </a:r>
            <a:r>
              <a:rPr lang="en-US" altLang="zh-CN" b="0" i="0" dirty="0">
                <a:solidFill>
                  <a:srgbClr val="333333"/>
                </a:solidFill>
                <a:effectLst/>
                <a:latin typeface="Salesforce Sans"/>
              </a:rPr>
              <a:t> </a:t>
            </a:r>
            <a:r>
              <a:rPr lang="en-US" altLang="zh-CN" b="0" i="0" dirty="0">
                <a:solidFill>
                  <a:srgbClr val="0B5CAB"/>
                </a:solidFill>
                <a:effectLst/>
                <a:latin typeface="Salesforce Sans"/>
                <a:hlinkClick r:id="rId4"/>
              </a:rPr>
              <a:t>Arthur Samuel created the term “machine learning”</a:t>
            </a:r>
            <a:r>
              <a:rPr lang="en-US" altLang="zh-CN" b="0" i="0" dirty="0">
                <a:solidFill>
                  <a:srgbClr val="333333"/>
                </a:solidFill>
                <a:effectLst/>
                <a:latin typeface="Salesforce Sans"/>
              </a:rPr>
              <a:t> when doing a speech about teaching machines to play chess better than the humans who programmed them.</a:t>
            </a:r>
          </a:p>
        </p:txBody>
      </p:sp>
      <p:sp>
        <p:nvSpPr>
          <p:cNvPr id="9" name="TextBox 8">
            <a:extLst>
              <a:ext uri="{FF2B5EF4-FFF2-40B4-BE49-F238E27FC236}">
                <a16:creationId xmlns:a16="http://schemas.microsoft.com/office/drawing/2014/main" id="{108CFCAE-709B-D963-9DE6-D7A18AC8FC26}"/>
              </a:ext>
            </a:extLst>
          </p:cNvPr>
          <p:cNvSpPr txBox="1"/>
          <p:nvPr/>
        </p:nvSpPr>
        <p:spPr>
          <a:xfrm>
            <a:off x="3784451" y="5987019"/>
            <a:ext cx="4713666" cy="369332"/>
          </a:xfrm>
          <a:prstGeom prst="rect">
            <a:avLst/>
          </a:prstGeom>
          <a:noFill/>
        </p:spPr>
        <p:txBody>
          <a:bodyPr wrap="square">
            <a:spAutoFit/>
          </a:bodyPr>
          <a:lstStyle/>
          <a:p>
            <a:r>
              <a:rPr lang="en-US" dirty="0"/>
              <a:t>Arthur Samuel: Pioneer in Machine Learning</a:t>
            </a:r>
          </a:p>
        </p:txBody>
      </p:sp>
      <p:pic>
        <p:nvPicPr>
          <p:cNvPr id="6146" name="Picture 2" descr="The games that helped AI evolve | IBM">
            <a:extLst>
              <a:ext uri="{FF2B5EF4-FFF2-40B4-BE49-F238E27FC236}">
                <a16:creationId xmlns:a16="http://schemas.microsoft.com/office/drawing/2014/main" id="{819CE50B-30F1-342E-E239-459B88BAAA3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87354" y="4301544"/>
            <a:ext cx="1297097" cy="20548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2758778"/>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497011-58BD-22C8-B4B5-4C2A8F65BB7B}"/>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8314F33-043B-0E44-ACDB-8CB1F4CFDDD2}"/>
              </a:ext>
            </a:extLst>
          </p:cNvPr>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1C17DF8-17C1-4E96-85E1-F7022951190B}"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pitchFamily="34" charset="0"/>
                <a:ea typeface="新細明體" panose="02020500000000000000" pitchFamily="18" charset="-120"/>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14</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pitchFamily="34" charset="0"/>
              <a:ea typeface="新細明體" panose="02020500000000000000" pitchFamily="18" charset="-120"/>
              <a:cs typeface="Arial" panose="020B0604020202020204" pitchFamily="34" charset="0"/>
            </a:endParaRPr>
          </a:p>
        </p:txBody>
      </p:sp>
      <p:cxnSp>
        <p:nvCxnSpPr>
          <p:cNvPr id="5" name="Straight Connector 4">
            <a:extLst>
              <a:ext uri="{FF2B5EF4-FFF2-40B4-BE49-F238E27FC236}">
                <a16:creationId xmlns:a16="http://schemas.microsoft.com/office/drawing/2014/main" id="{A4CD5F9F-BEF6-0A32-0146-8E3CDCB8690C}"/>
              </a:ext>
            </a:extLst>
          </p:cNvPr>
          <p:cNvCxnSpPr>
            <a:cxnSpLocks/>
          </p:cNvCxnSpPr>
          <p:nvPr/>
        </p:nvCxnSpPr>
        <p:spPr>
          <a:xfrm>
            <a:off x="274762" y="464031"/>
            <a:ext cx="3584146" cy="0"/>
          </a:xfrm>
          <a:prstGeom prst="line">
            <a:avLst/>
          </a:prstGeom>
          <a:ln w="38100">
            <a:gradFill flip="none" rotWithShape="1">
              <a:gsLst>
                <a:gs pos="0">
                  <a:srgbClr val="99235E"/>
                </a:gs>
                <a:gs pos="100000">
                  <a:srgbClr val="FFFFFF"/>
                </a:gs>
              </a:gsLst>
              <a:lin ang="0" scaled="0"/>
              <a:tileRect/>
            </a:gradFill>
          </a:ln>
        </p:spPr>
        <p:style>
          <a:lnRef idx="1">
            <a:schemeClr val="accent1"/>
          </a:lnRef>
          <a:fillRef idx="0">
            <a:schemeClr val="accent1"/>
          </a:fillRef>
          <a:effectRef idx="0">
            <a:schemeClr val="accent1"/>
          </a:effectRef>
          <a:fontRef idx="minor">
            <a:schemeClr val="tx1"/>
          </a:fontRef>
        </p:style>
      </p:cxnSp>
      <p:sp>
        <p:nvSpPr>
          <p:cNvPr id="6" name="標題 5">
            <a:extLst>
              <a:ext uri="{FF2B5EF4-FFF2-40B4-BE49-F238E27FC236}">
                <a16:creationId xmlns:a16="http://schemas.microsoft.com/office/drawing/2014/main" id="{A6D4938C-E313-1A7F-E28D-FC8EF19D476A}"/>
              </a:ext>
            </a:extLst>
          </p:cNvPr>
          <p:cNvSpPr>
            <a:spLocks noGrp="1"/>
          </p:cNvSpPr>
          <p:nvPr>
            <p:ph type="title"/>
          </p:nvPr>
        </p:nvSpPr>
        <p:spPr>
          <a:xfrm>
            <a:off x="-280818" y="-24922"/>
            <a:ext cx="9150056" cy="490537"/>
          </a:xfrm>
        </p:spPr>
        <p:txBody>
          <a:bodyPr rtlCol="0">
            <a:normAutofit/>
          </a:bodyPr>
          <a:lstStyle/>
          <a:p>
            <a:pPr marL="461963">
              <a:defRPr/>
            </a:pPr>
            <a:r>
              <a:rPr lang="en-US" altLang="en-US" sz="2400" b="1" dirty="0">
                <a:solidFill>
                  <a:srgbClr val="99235E"/>
                </a:solidFill>
                <a:cs typeface="Times New Roman" pitchFamily="18" charset="0"/>
              </a:rPr>
              <a:t>AI maturation: 1957-1979 </a:t>
            </a:r>
            <a:endParaRPr lang="en-US" altLang="en-US" sz="2400" b="1" dirty="0">
              <a:solidFill>
                <a:schemeClr val="bg2">
                  <a:lumMod val="75000"/>
                </a:schemeClr>
              </a:solidFill>
              <a:cs typeface="Times New Roman" pitchFamily="18" charset="0"/>
            </a:endParaRPr>
          </a:p>
        </p:txBody>
      </p:sp>
      <p:sp>
        <p:nvSpPr>
          <p:cNvPr id="4" name="文本框 3">
            <a:extLst>
              <a:ext uri="{FF2B5EF4-FFF2-40B4-BE49-F238E27FC236}">
                <a16:creationId xmlns:a16="http://schemas.microsoft.com/office/drawing/2014/main" id="{4D8AB646-0D0B-8E7C-EF9D-37B2FF833CAB}"/>
              </a:ext>
            </a:extLst>
          </p:cNvPr>
          <p:cNvSpPr txBox="1"/>
          <p:nvPr/>
        </p:nvSpPr>
        <p:spPr>
          <a:xfrm>
            <a:off x="274762" y="462448"/>
            <a:ext cx="8594475" cy="2585323"/>
          </a:xfrm>
          <a:prstGeom prst="rect">
            <a:avLst/>
          </a:prstGeom>
          <a:noFill/>
        </p:spPr>
        <p:txBody>
          <a:bodyPr wrap="square">
            <a:spAutoFit/>
          </a:bodyPr>
          <a:lstStyle/>
          <a:p>
            <a:pPr marL="285750" indent="-285750" algn="l">
              <a:buFont typeface="Arial" panose="020B0604020202020204" pitchFamily="34" charset="0"/>
              <a:buChar char="•"/>
            </a:pPr>
            <a:r>
              <a:rPr lang="en-US" altLang="zh-CN" b="1" i="0" dirty="0">
                <a:solidFill>
                  <a:srgbClr val="333333"/>
                </a:solidFill>
                <a:effectLst/>
                <a:latin typeface="Salesforce Sans"/>
              </a:rPr>
              <a:t>1961:</a:t>
            </a:r>
            <a:r>
              <a:rPr lang="en-US" altLang="zh-CN" b="0" i="0" dirty="0">
                <a:solidFill>
                  <a:srgbClr val="333333"/>
                </a:solidFill>
                <a:effectLst/>
                <a:latin typeface="Salesforce Sans"/>
              </a:rPr>
              <a:t> The first industrial robot </a:t>
            </a:r>
            <a:r>
              <a:rPr lang="en-US" altLang="zh-CN" b="0" i="0" dirty="0">
                <a:solidFill>
                  <a:srgbClr val="0B5CAB"/>
                </a:solidFill>
                <a:effectLst/>
                <a:latin typeface="Salesforce Sans"/>
                <a:hlinkClick r:id="rId3"/>
              </a:rPr>
              <a:t>Unimate</a:t>
            </a:r>
            <a:r>
              <a:rPr lang="en-US" altLang="zh-CN" b="0" i="0" dirty="0">
                <a:solidFill>
                  <a:srgbClr val="333333"/>
                </a:solidFill>
                <a:effectLst/>
                <a:latin typeface="Salesforce Sans"/>
              </a:rPr>
              <a:t> started working on an assembly line at General Motors in New Jersey, tasked with transporting die casings and welding parts on cars (which was deemed too dangerous for humans).</a:t>
            </a:r>
          </a:p>
          <a:p>
            <a:pPr marL="285750" indent="-285750" algn="l">
              <a:buFont typeface="Arial" panose="020B0604020202020204" pitchFamily="34" charset="0"/>
              <a:buChar char="•"/>
            </a:pPr>
            <a:r>
              <a:rPr lang="en-US" altLang="zh-CN" b="1" i="0" dirty="0">
                <a:solidFill>
                  <a:srgbClr val="333333"/>
                </a:solidFill>
                <a:effectLst/>
                <a:latin typeface="Salesforce Sans"/>
              </a:rPr>
              <a:t>1965:</a:t>
            </a:r>
            <a:r>
              <a:rPr lang="en-US" altLang="zh-CN" b="0" i="0" dirty="0">
                <a:solidFill>
                  <a:srgbClr val="333333"/>
                </a:solidFill>
                <a:effectLst/>
                <a:latin typeface="Salesforce Sans"/>
              </a:rPr>
              <a:t> Edward Feigenbaum and Joshua Lederberg created </a:t>
            </a:r>
            <a:r>
              <a:rPr lang="en-US" altLang="zh-CN" b="0" i="0" dirty="0">
                <a:solidFill>
                  <a:srgbClr val="0B5CAB"/>
                </a:solidFill>
                <a:effectLst/>
                <a:latin typeface="Salesforce Sans"/>
                <a:hlinkClick r:id="rId4"/>
              </a:rPr>
              <a:t>the first “expert system”</a:t>
            </a:r>
            <a:r>
              <a:rPr lang="en-US" altLang="zh-CN" b="0" i="0" dirty="0">
                <a:solidFill>
                  <a:srgbClr val="333333"/>
                </a:solidFill>
                <a:effectLst/>
                <a:latin typeface="Salesforce Sans"/>
              </a:rPr>
              <a:t> which was a form of AI programmed to replicate the thinking and decision-making abilities of human experts.</a:t>
            </a:r>
          </a:p>
          <a:p>
            <a:pPr marL="285750" indent="-285750" algn="l">
              <a:buFont typeface="Arial" panose="020B0604020202020204" pitchFamily="34" charset="0"/>
              <a:buChar char="•"/>
            </a:pPr>
            <a:r>
              <a:rPr lang="en-US" altLang="zh-CN" b="1" i="0" dirty="0">
                <a:solidFill>
                  <a:srgbClr val="333333"/>
                </a:solidFill>
                <a:effectLst/>
                <a:latin typeface="Salesforce Sans"/>
              </a:rPr>
              <a:t>1966:</a:t>
            </a:r>
            <a:r>
              <a:rPr lang="en-US" altLang="zh-CN" b="0" i="0" dirty="0">
                <a:solidFill>
                  <a:srgbClr val="333333"/>
                </a:solidFill>
                <a:effectLst/>
                <a:latin typeface="Salesforce Sans"/>
              </a:rPr>
              <a:t> Joseph </a:t>
            </a:r>
            <a:r>
              <a:rPr lang="en-US" altLang="zh-CN" b="0" i="0" dirty="0" err="1">
                <a:solidFill>
                  <a:srgbClr val="333333"/>
                </a:solidFill>
                <a:effectLst/>
                <a:latin typeface="Salesforce Sans"/>
              </a:rPr>
              <a:t>Weizenbaum</a:t>
            </a:r>
            <a:r>
              <a:rPr lang="en-US" altLang="zh-CN" b="0" i="0" dirty="0">
                <a:solidFill>
                  <a:srgbClr val="333333"/>
                </a:solidFill>
                <a:effectLst/>
                <a:latin typeface="Salesforce Sans"/>
              </a:rPr>
              <a:t> created the first “chatterbot” (later shortened to chatbot), </a:t>
            </a:r>
            <a:r>
              <a:rPr lang="en-US" altLang="zh-CN" b="0" i="0" dirty="0">
                <a:solidFill>
                  <a:srgbClr val="0B5CAB"/>
                </a:solidFill>
                <a:effectLst/>
                <a:latin typeface="Salesforce Sans"/>
                <a:hlinkClick r:id="rId5"/>
              </a:rPr>
              <a:t>ELIZA, a mock psychotherapist</a:t>
            </a:r>
            <a:r>
              <a:rPr lang="en-US" altLang="zh-CN" b="0" i="0" dirty="0">
                <a:solidFill>
                  <a:srgbClr val="333333"/>
                </a:solidFill>
                <a:effectLst/>
                <a:latin typeface="Salesforce Sans"/>
              </a:rPr>
              <a:t>, that used natural language processing (NLP) to converse with humans.</a:t>
            </a:r>
          </a:p>
        </p:txBody>
      </p:sp>
      <p:sp>
        <p:nvSpPr>
          <p:cNvPr id="2" name="AutoShape 2" descr="First Industrial Robot Ever Installed on an Assembly Line | Innovation  Nation">
            <a:extLst>
              <a:ext uri="{FF2B5EF4-FFF2-40B4-BE49-F238E27FC236}">
                <a16:creationId xmlns:a16="http://schemas.microsoft.com/office/drawing/2014/main" id="{1191A6D2-FE44-B804-5F23-16267B4A67EF}"/>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172" name="Picture 4" descr="Image: Joseph Weizenbaum">
            <a:extLst>
              <a:ext uri="{FF2B5EF4-FFF2-40B4-BE49-F238E27FC236}">
                <a16:creationId xmlns:a16="http://schemas.microsoft.com/office/drawing/2014/main" id="{6D256095-D381-5325-4D17-1E0EB0F5B4C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95518" y="2993396"/>
            <a:ext cx="2552724" cy="371555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1D0F14F1-9950-1437-3B10-0A048E150E83}"/>
              </a:ext>
            </a:extLst>
          </p:cNvPr>
          <p:cNvSpPr txBox="1"/>
          <p:nvPr/>
        </p:nvSpPr>
        <p:spPr>
          <a:xfrm>
            <a:off x="5045971" y="5745717"/>
            <a:ext cx="1623467" cy="646331"/>
          </a:xfrm>
          <a:prstGeom prst="rect">
            <a:avLst/>
          </a:prstGeom>
          <a:noFill/>
        </p:spPr>
        <p:txBody>
          <a:bodyPr wrap="square">
            <a:spAutoFit/>
          </a:bodyPr>
          <a:lstStyle/>
          <a:p>
            <a:r>
              <a:rPr lang="en-US" altLang="zh-CN" b="0" i="0" dirty="0">
                <a:solidFill>
                  <a:srgbClr val="333333"/>
                </a:solidFill>
                <a:effectLst/>
                <a:latin typeface="Salesforce Sans"/>
              </a:rPr>
              <a:t>Joseph </a:t>
            </a:r>
            <a:r>
              <a:rPr lang="en-US" altLang="zh-CN" b="0" i="0" dirty="0" err="1">
                <a:solidFill>
                  <a:srgbClr val="333333"/>
                </a:solidFill>
                <a:effectLst/>
                <a:latin typeface="Salesforce Sans"/>
              </a:rPr>
              <a:t>Weizenbaum</a:t>
            </a:r>
            <a:r>
              <a:rPr lang="en-US" altLang="zh-CN" b="0" i="0" dirty="0">
                <a:solidFill>
                  <a:srgbClr val="333333"/>
                </a:solidFill>
                <a:effectLst/>
                <a:latin typeface="Salesforce Sans"/>
              </a:rPr>
              <a:t> </a:t>
            </a:r>
            <a:endParaRPr lang="en-US" dirty="0"/>
          </a:p>
        </p:txBody>
      </p:sp>
      <p:pic>
        <p:nvPicPr>
          <p:cNvPr id="9" name="Picture 8">
            <a:extLst>
              <a:ext uri="{FF2B5EF4-FFF2-40B4-BE49-F238E27FC236}">
                <a16:creationId xmlns:a16="http://schemas.microsoft.com/office/drawing/2014/main" id="{1A4BCA6C-6265-C07E-1C15-582B4CFCFE12}"/>
              </a:ext>
            </a:extLst>
          </p:cNvPr>
          <p:cNvPicPr>
            <a:picLocks noChangeAspect="1"/>
          </p:cNvPicPr>
          <p:nvPr/>
        </p:nvPicPr>
        <p:blipFill>
          <a:blip r:embed="rId7"/>
          <a:stretch>
            <a:fillRect/>
          </a:stretch>
        </p:blipFill>
        <p:spPr>
          <a:xfrm>
            <a:off x="39954" y="3436176"/>
            <a:ext cx="4842456" cy="2531770"/>
          </a:xfrm>
          <a:prstGeom prst="rect">
            <a:avLst/>
          </a:prstGeom>
        </p:spPr>
      </p:pic>
    </p:spTree>
    <p:extLst>
      <p:ext uri="{BB962C8B-B14F-4D97-AF65-F5344CB8AC3E}">
        <p14:creationId xmlns:p14="http://schemas.microsoft.com/office/powerpoint/2010/main" val="3367877901"/>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CC1375-2F6D-F4C8-289A-8DE505C0FD1A}"/>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AF97123-A271-E2F9-C142-60FD4DA09E73}"/>
              </a:ext>
            </a:extLst>
          </p:cNvPr>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1C17DF8-17C1-4E96-85E1-F7022951190B}"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pitchFamily="34" charset="0"/>
                <a:ea typeface="新細明體" panose="02020500000000000000" pitchFamily="18" charset="-120"/>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15</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pitchFamily="34" charset="0"/>
              <a:ea typeface="新細明體" panose="02020500000000000000" pitchFamily="18" charset="-120"/>
              <a:cs typeface="Arial" panose="020B0604020202020204" pitchFamily="34" charset="0"/>
            </a:endParaRPr>
          </a:p>
        </p:txBody>
      </p:sp>
      <p:cxnSp>
        <p:nvCxnSpPr>
          <p:cNvPr id="5" name="Straight Connector 4">
            <a:extLst>
              <a:ext uri="{FF2B5EF4-FFF2-40B4-BE49-F238E27FC236}">
                <a16:creationId xmlns:a16="http://schemas.microsoft.com/office/drawing/2014/main" id="{738530B7-F34B-FE0A-0EC2-8FF67AA3097A}"/>
              </a:ext>
            </a:extLst>
          </p:cNvPr>
          <p:cNvCxnSpPr>
            <a:cxnSpLocks/>
          </p:cNvCxnSpPr>
          <p:nvPr/>
        </p:nvCxnSpPr>
        <p:spPr>
          <a:xfrm>
            <a:off x="274762" y="464031"/>
            <a:ext cx="3584146" cy="0"/>
          </a:xfrm>
          <a:prstGeom prst="line">
            <a:avLst/>
          </a:prstGeom>
          <a:ln w="38100">
            <a:gradFill flip="none" rotWithShape="1">
              <a:gsLst>
                <a:gs pos="0">
                  <a:srgbClr val="99235E"/>
                </a:gs>
                <a:gs pos="100000">
                  <a:srgbClr val="FFFFFF"/>
                </a:gs>
              </a:gsLst>
              <a:lin ang="0" scaled="0"/>
              <a:tileRect/>
            </a:gradFill>
          </a:ln>
        </p:spPr>
        <p:style>
          <a:lnRef idx="1">
            <a:schemeClr val="accent1"/>
          </a:lnRef>
          <a:fillRef idx="0">
            <a:schemeClr val="accent1"/>
          </a:fillRef>
          <a:effectRef idx="0">
            <a:schemeClr val="accent1"/>
          </a:effectRef>
          <a:fontRef idx="minor">
            <a:schemeClr val="tx1"/>
          </a:fontRef>
        </p:style>
      </p:cxnSp>
      <p:sp>
        <p:nvSpPr>
          <p:cNvPr id="6" name="標題 5">
            <a:extLst>
              <a:ext uri="{FF2B5EF4-FFF2-40B4-BE49-F238E27FC236}">
                <a16:creationId xmlns:a16="http://schemas.microsoft.com/office/drawing/2014/main" id="{2E7552FA-ECFD-15DD-15B0-CA0D304A19EA}"/>
              </a:ext>
            </a:extLst>
          </p:cNvPr>
          <p:cNvSpPr>
            <a:spLocks noGrp="1"/>
          </p:cNvSpPr>
          <p:nvPr>
            <p:ph type="title"/>
          </p:nvPr>
        </p:nvSpPr>
        <p:spPr>
          <a:xfrm>
            <a:off x="-280818" y="-24922"/>
            <a:ext cx="9150056" cy="490537"/>
          </a:xfrm>
        </p:spPr>
        <p:txBody>
          <a:bodyPr rtlCol="0">
            <a:normAutofit/>
          </a:bodyPr>
          <a:lstStyle/>
          <a:p>
            <a:pPr marL="461963">
              <a:defRPr/>
            </a:pPr>
            <a:r>
              <a:rPr lang="en-US" altLang="en-US" sz="2400" b="1" dirty="0">
                <a:solidFill>
                  <a:srgbClr val="99235E"/>
                </a:solidFill>
                <a:cs typeface="Times New Roman" pitchFamily="18" charset="0"/>
              </a:rPr>
              <a:t>AI maturation: 1957-1979 </a:t>
            </a:r>
            <a:endParaRPr lang="en-US" altLang="en-US" sz="2400" b="1" dirty="0">
              <a:solidFill>
                <a:schemeClr val="bg2">
                  <a:lumMod val="75000"/>
                </a:schemeClr>
              </a:solidFill>
              <a:cs typeface="Times New Roman" pitchFamily="18" charset="0"/>
            </a:endParaRPr>
          </a:p>
        </p:txBody>
      </p:sp>
      <p:sp>
        <p:nvSpPr>
          <p:cNvPr id="4" name="文本框 3">
            <a:extLst>
              <a:ext uri="{FF2B5EF4-FFF2-40B4-BE49-F238E27FC236}">
                <a16:creationId xmlns:a16="http://schemas.microsoft.com/office/drawing/2014/main" id="{2EA34376-9A44-A76C-7A1D-B4A47F342608}"/>
              </a:ext>
            </a:extLst>
          </p:cNvPr>
          <p:cNvSpPr txBox="1"/>
          <p:nvPr/>
        </p:nvSpPr>
        <p:spPr>
          <a:xfrm>
            <a:off x="274762" y="462448"/>
            <a:ext cx="8594475" cy="2862322"/>
          </a:xfrm>
          <a:prstGeom prst="rect">
            <a:avLst/>
          </a:prstGeom>
          <a:noFill/>
        </p:spPr>
        <p:txBody>
          <a:bodyPr wrap="square">
            <a:spAutoFit/>
          </a:bodyPr>
          <a:lstStyle/>
          <a:p>
            <a:pPr marL="285750" indent="-285750" algn="l">
              <a:buFont typeface="Arial" panose="020B0604020202020204" pitchFamily="34" charset="0"/>
              <a:buChar char="•"/>
            </a:pPr>
            <a:r>
              <a:rPr lang="en-US" altLang="zh-CN" b="1" i="0" dirty="0">
                <a:solidFill>
                  <a:srgbClr val="333333"/>
                </a:solidFill>
                <a:effectLst/>
                <a:latin typeface="Salesforce Sans"/>
              </a:rPr>
              <a:t>1968: </a:t>
            </a:r>
            <a:r>
              <a:rPr lang="en-US" altLang="zh-CN" b="0" i="0" dirty="0">
                <a:solidFill>
                  <a:srgbClr val="333333"/>
                </a:solidFill>
                <a:effectLst/>
                <a:latin typeface="Salesforce Sans"/>
              </a:rPr>
              <a:t>Soviet mathematician Alexey </a:t>
            </a:r>
            <a:r>
              <a:rPr lang="en-US" altLang="zh-CN" b="0" i="0" dirty="0" err="1">
                <a:solidFill>
                  <a:srgbClr val="333333"/>
                </a:solidFill>
                <a:effectLst/>
                <a:latin typeface="Salesforce Sans"/>
              </a:rPr>
              <a:t>Ivakhnenko</a:t>
            </a:r>
            <a:r>
              <a:rPr lang="en-US" altLang="zh-CN" b="0" i="0" dirty="0">
                <a:solidFill>
                  <a:srgbClr val="333333"/>
                </a:solidFill>
                <a:effectLst/>
                <a:latin typeface="Salesforce Sans"/>
              </a:rPr>
              <a:t> published “Group Method of Data Handling” in the journal “</a:t>
            </a:r>
            <a:r>
              <a:rPr lang="en-US" altLang="zh-CN" b="0" i="0" dirty="0" err="1">
                <a:solidFill>
                  <a:srgbClr val="333333"/>
                </a:solidFill>
                <a:effectLst/>
                <a:latin typeface="Salesforce Sans"/>
              </a:rPr>
              <a:t>Avtomatika</a:t>
            </a:r>
            <a:r>
              <a:rPr lang="en-US" altLang="zh-CN" b="0" i="0" dirty="0">
                <a:solidFill>
                  <a:srgbClr val="333333"/>
                </a:solidFill>
                <a:effectLst/>
                <a:latin typeface="Salesforce Sans"/>
              </a:rPr>
              <a:t>,” which proposed a new approach to AI that would later become what we now know as “Deep Learning.”</a:t>
            </a:r>
          </a:p>
          <a:p>
            <a:pPr marL="285750" indent="-285750" algn="l">
              <a:buFont typeface="Arial" panose="020B0604020202020204" pitchFamily="34" charset="0"/>
              <a:buChar char="•"/>
            </a:pPr>
            <a:r>
              <a:rPr lang="en-US" altLang="zh-CN" b="1" i="0" dirty="0">
                <a:solidFill>
                  <a:srgbClr val="333333"/>
                </a:solidFill>
                <a:effectLst/>
                <a:latin typeface="Salesforce Sans"/>
              </a:rPr>
              <a:t>1973:</a:t>
            </a:r>
            <a:r>
              <a:rPr lang="en-US" altLang="zh-CN" b="0" i="0" dirty="0">
                <a:solidFill>
                  <a:srgbClr val="333333"/>
                </a:solidFill>
                <a:effectLst/>
                <a:latin typeface="Salesforce Sans"/>
              </a:rPr>
              <a:t> An applied mathematician named </a:t>
            </a:r>
            <a:r>
              <a:rPr lang="en-US" altLang="zh-CN" b="0" i="0" dirty="0">
                <a:solidFill>
                  <a:srgbClr val="0B5CAB"/>
                </a:solidFill>
                <a:effectLst/>
                <a:latin typeface="Salesforce Sans"/>
                <a:hlinkClick r:id="rId3"/>
              </a:rPr>
              <a:t>James Lighthill</a:t>
            </a:r>
            <a:r>
              <a:rPr lang="en-US" altLang="zh-CN" b="0" i="0" dirty="0">
                <a:solidFill>
                  <a:srgbClr val="333333"/>
                </a:solidFill>
                <a:effectLst/>
                <a:latin typeface="Salesforce Sans"/>
              </a:rPr>
              <a:t> gave a report to the British Science Council, underlining that strides were not as impressive as those that had been promised by scientists, which led to much-reduced support and funding for AI research from the British government.</a:t>
            </a:r>
          </a:p>
          <a:p>
            <a:pPr marL="285750" indent="-285750" algn="l">
              <a:buFont typeface="Arial" panose="020B0604020202020204" pitchFamily="34" charset="0"/>
              <a:buChar char="•"/>
            </a:pPr>
            <a:r>
              <a:rPr lang="en-US" altLang="zh-CN" b="1" i="0" dirty="0">
                <a:solidFill>
                  <a:srgbClr val="333333"/>
                </a:solidFill>
                <a:effectLst/>
                <a:latin typeface="Salesforce Sans"/>
              </a:rPr>
              <a:t>1979:</a:t>
            </a:r>
            <a:r>
              <a:rPr lang="en-US" altLang="zh-CN" b="0" i="0" dirty="0">
                <a:solidFill>
                  <a:srgbClr val="333333"/>
                </a:solidFill>
                <a:effectLst/>
                <a:latin typeface="Salesforce Sans"/>
              </a:rPr>
              <a:t> James L. Adams created </a:t>
            </a:r>
            <a:r>
              <a:rPr lang="en-US" altLang="zh-CN" b="0" i="0" dirty="0">
                <a:solidFill>
                  <a:srgbClr val="0B5CAB"/>
                </a:solidFill>
                <a:effectLst/>
                <a:latin typeface="Salesforce Sans"/>
                <a:hlinkClick r:id="rId4"/>
              </a:rPr>
              <a:t>The </a:t>
            </a:r>
            <a:r>
              <a:rPr lang="en-US" altLang="zh-CN" b="0" i="0" dirty="0" err="1">
                <a:solidFill>
                  <a:srgbClr val="0B5CAB"/>
                </a:solidFill>
                <a:effectLst/>
                <a:latin typeface="Salesforce Sans"/>
                <a:hlinkClick r:id="rId4"/>
              </a:rPr>
              <a:t>Standford</a:t>
            </a:r>
            <a:r>
              <a:rPr lang="en-US" altLang="zh-CN" b="0" i="0" dirty="0">
                <a:solidFill>
                  <a:srgbClr val="0B5CAB"/>
                </a:solidFill>
                <a:effectLst/>
                <a:latin typeface="Salesforce Sans"/>
                <a:hlinkClick r:id="rId4"/>
              </a:rPr>
              <a:t> Cart</a:t>
            </a:r>
            <a:r>
              <a:rPr lang="en-US" altLang="zh-CN" b="0" i="0" dirty="0">
                <a:solidFill>
                  <a:srgbClr val="333333"/>
                </a:solidFill>
                <a:effectLst/>
                <a:latin typeface="Salesforce Sans"/>
              </a:rPr>
              <a:t> in 1961, which became one of the first examples of an autonomous vehicle. In ‘79, it successfully navigated a room full of chairs without human interference.</a:t>
            </a:r>
          </a:p>
        </p:txBody>
      </p:sp>
      <p:pic>
        <p:nvPicPr>
          <p:cNvPr id="8196" name="Picture 4">
            <a:extLst>
              <a:ext uri="{FF2B5EF4-FFF2-40B4-BE49-F238E27FC236}">
                <a16:creationId xmlns:a16="http://schemas.microsoft.com/office/drawing/2014/main" id="{76C3EDF4-4AA6-CC1F-70A6-A528BB9462A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01231" y="3060746"/>
            <a:ext cx="2475913" cy="3771490"/>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descr="History of Journal. Alexey Ivakhnenko | International Scientific Technical  Journal &quot;Problems of Control and Informatics&quot;">
            <a:extLst>
              <a:ext uri="{FF2B5EF4-FFF2-40B4-BE49-F238E27FC236}">
                <a16:creationId xmlns:a16="http://schemas.microsoft.com/office/drawing/2014/main" id="{15B67859-D527-FBB1-9DD8-0CF736CCE1C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68945" y="3403047"/>
            <a:ext cx="3622861" cy="28242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6946418"/>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0E1950-D45D-6CD1-1009-1818851E6E7A}"/>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18475F9-97D8-A175-874E-B12EE9B2F1B1}"/>
              </a:ext>
            </a:extLst>
          </p:cNvPr>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1C17DF8-17C1-4E96-85E1-F7022951190B}"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pitchFamily="34" charset="0"/>
                <a:ea typeface="新細明體" panose="02020500000000000000" pitchFamily="18" charset="-120"/>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16</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pitchFamily="34" charset="0"/>
              <a:ea typeface="新細明體" panose="02020500000000000000" pitchFamily="18" charset="-120"/>
              <a:cs typeface="Arial" panose="020B0604020202020204" pitchFamily="34" charset="0"/>
            </a:endParaRPr>
          </a:p>
        </p:txBody>
      </p:sp>
      <p:cxnSp>
        <p:nvCxnSpPr>
          <p:cNvPr id="5" name="Straight Connector 4">
            <a:extLst>
              <a:ext uri="{FF2B5EF4-FFF2-40B4-BE49-F238E27FC236}">
                <a16:creationId xmlns:a16="http://schemas.microsoft.com/office/drawing/2014/main" id="{1957B794-44A0-8B05-B8CB-E6B8CDD35BCB}"/>
              </a:ext>
            </a:extLst>
          </p:cNvPr>
          <p:cNvCxnSpPr>
            <a:cxnSpLocks/>
          </p:cNvCxnSpPr>
          <p:nvPr/>
        </p:nvCxnSpPr>
        <p:spPr>
          <a:xfrm>
            <a:off x="274762" y="464031"/>
            <a:ext cx="3584146" cy="0"/>
          </a:xfrm>
          <a:prstGeom prst="line">
            <a:avLst/>
          </a:prstGeom>
          <a:ln w="38100">
            <a:gradFill flip="none" rotWithShape="1">
              <a:gsLst>
                <a:gs pos="0">
                  <a:srgbClr val="99235E"/>
                </a:gs>
                <a:gs pos="100000">
                  <a:srgbClr val="FFFFFF"/>
                </a:gs>
              </a:gsLst>
              <a:lin ang="0" scaled="0"/>
              <a:tileRect/>
            </a:gradFill>
          </a:ln>
        </p:spPr>
        <p:style>
          <a:lnRef idx="1">
            <a:schemeClr val="accent1"/>
          </a:lnRef>
          <a:fillRef idx="0">
            <a:schemeClr val="accent1"/>
          </a:fillRef>
          <a:effectRef idx="0">
            <a:schemeClr val="accent1"/>
          </a:effectRef>
          <a:fontRef idx="minor">
            <a:schemeClr val="tx1"/>
          </a:fontRef>
        </p:style>
      </p:cxnSp>
      <p:sp>
        <p:nvSpPr>
          <p:cNvPr id="6" name="標題 5">
            <a:extLst>
              <a:ext uri="{FF2B5EF4-FFF2-40B4-BE49-F238E27FC236}">
                <a16:creationId xmlns:a16="http://schemas.microsoft.com/office/drawing/2014/main" id="{43360D96-E517-7CD7-4187-5D8FCCE22E35}"/>
              </a:ext>
            </a:extLst>
          </p:cNvPr>
          <p:cNvSpPr>
            <a:spLocks noGrp="1"/>
          </p:cNvSpPr>
          <p:nvPr>
            <p:ph type="title"/>
          </p:nvPr>
        </p:nvSpPr>
        <p:spPr>
          <a:xfrm>
            <a:off x="-280818" y="-24922"/>
            <a:ext cx="9150056" cy="490537"/>
          </a:xfrm>
        </p:spPr>
        <p:txBody>
          <a:bodyPr rtlCol="0">
            <a:normAutofit/>
          </a:bodyPr>
          <a:lstStyle/>
          <a:p>
            <a:pPr marL="461963">
              <a:defRPr/>
            </a:pPr>
            <a:r>
              <a:rPr lang="en-US" altLang="en-US" sz="2400" b="1" dirty="0">
                <a:solidFill>
                  <a:srgbClr val="99235E"/>
                </a:solidFill>
                <a:cs typeface="Times New Roman" pitchFamily="18" charset="0"/>
              </a:rPr>
              <a:t>AI boom: 1980-1987</a:t>
            </a:r>
            <a:endParaRPr lang="en-US" altLang="en-US" sz="2400" b="1" dirty="0">
              <a:solidFill>
                <a:schemeClr val="bg2">
                  <a:lumMod val="75000"/>
                </a:schemeClr>
              </a:solidFill>
              <a:cs typeface="Times New Roman" pitchFamily="18" charset="0"/>
            </a:endParaRPr>
          </a:p>
        </p:txBody>
      </p:sp>
      <p:sp>
        <p:nvSpPr>
          <p:cNvPr id="4" name="文本框 3">
            <a:extLst>
              <a:ext uri="{FF2B5EF4-FFF2-40B4-BE49-F238E27FC236}">
                <a16:creationId xmlns:a16="http://schemas.microsoft.com/office/drawing/2014/main" id="{3DA9CBFC-C2F1-598D-6977-262A49FB4FF6}"/>
              </a:ext>
            </a:extLst>
          </p:cNvPr>
          <p:cNvSpPr txBox="1"/>
          <p:nvPr/>
        </p:nvSpPr>
        <p:spPr>
          <a:xfrm>
            <a:off x="416465" y="462448"/>
            <a:ext cx="8311069" cy="2585323"/>
          </a:xfrm>
          <a:prstGeom prst="rect">
            <a:avLst/>
          </a:prstGeom>
          <a:noFill/>
        </p:spPr>
        <p:txBody>
          <a:bodyPr wrap="square">
            <a:spAutoFit/>
          </a:bodyPr>
          <a:lstStyle/>
          <a:p>
            <a:pPr algn="l"/>
            <a:r>
              <a:rPr lang="en-US" altLang="zh-CN" b="0" i="0" dirty="0">
                <a:solidFill>
                  <a:srgbClr val="333333"/>
                </a:solidFill>
                <a:effectLst/>
                <a:latin typeface="Salesforce Sans"/>
              </a:rPr>
              <a:t>Most of the 1980s showed a period of rapid growth and interest in AI, now labeled as the “AI boom.” This came from both breakthroughs in research, and additional government funding to support the researchers. Deep Learning techniques and the use of Expert System became more popular, both of which allowed computers to learn from their mistakes and make independent decisions.</a:t>
            </a:r>
          </a:p>
          <a:p>
            <a:pPr algn="l">
              <a:buFont typeface="Arial" panose="020B0604020202020204" pitchFamily="34" charset="0"/>
              <a:buChar char="•"/>
            </a:pPr>
            <a:r>
              <a:rPr lang="zh-CN" altLang="en-US" b="1" i="0" dirty="0">
                <a:solidFill>
                  <a:srgbClr val="333333"/>
                </a:solidFill>
                <a:effectLst/>
                <a:latin typeface="Salesforce Sans"/>
              </a:rPr>
              <a:t> </a:t>
            </a:r>
            <a:r>
              <a:rPr lang="en-US" altLang="zh-CN" b="1" i="0" dirty="0">
                <a:solidFill>
                  <a:srgbClr val="333333"/>
                </a:solidFill>
                <a:effectLst/>
                <a:latin typeface="Salesforce Sans"/>
              </a:rPr>
              <a:t>1980:</a:t>
            </a:r>
            <a:r>
              <a:rPr lang="en-US" altLang="zh-CN" b="0" i="0" dirty="0">
                <a:solidFill>
                  <a:srgbClr val="333333"/>
                </a:solidFill>
                <a:effectLst/>
                <a:latin typeface="Salesforce Sans"/>
              </a:rPr>
              <a:t> First conference of the AAAI was held at Stanford.</a:t>
            </a:r>
          </a:p>
          <a:p>
            <a:pPr algn="l">
              <a:buFont typeface="Arial" panose="020B0604020202020204" pitchFamily="34" charset="0"/>
              <a:buChar char="•"/>
            </a:pPr>
            <a:r>
              <a:rPr lang="zh-CN" altLang="en-US" b="1" i="0" dirty="0">
                <a:solidFill>
                  <a:srgbClr val="333333"/>
                </a:solidFill>
                <a:effectLst/>
                <a:latin typeface="Salesforce Sans"/>
              </a:rPr>
              <a:t> </a:t>
            </a:r>
            <a:r>
              <a:rPr lang="en-US" altLang="zh-CN" b="1" i="0" dirty="0">
                <a:solidFill>
                  <a:srgbClr val="333333"/>
                </a:solidFill>
                <a:effectLst/>
                <a:latin typeface="Salesforce Sans"/>
              </a:rPr>
              <a:t>1980:</a:t>
            </a:r>
            <a:r>
              <a:rPr lang="en-US" altLang="zh-CN" b="0" i="0" dirty="0">
                <a:solidFill>
                  <a:srgbClr val="333333"/>
                </a:solidFill>
                <a:effectLst/>
                <a:latin typeface="Salesforce Sans"/>
              </a:rPr>
              <a:t> The </a:t>
            </a:r>
            <a:r>
              <a:rPr lang="en-US" altLang="zh-CN" b="0" i="0" dirty="0">
                <a:solidFill>
                  <a:srgbClr val="0B5CAB"/>
                </a:solidFill>
                <a:effectLst/>
                <a:latin typeface="Salesforce Sans"/>
                <a:hlinkClick r:id="rId3"/>
              </a:rPr>
              <a:t>first expert system came into the commercial market</a:t>
            </a:r>
            <a:r>
              <a:rPr lang="en-US" altLang="zh-CN" b="0" i="0" dirty="0">
                <a:solidFill>
                  <a:srgbClr val="333333"/>
                </a:solidFill>
                <a:effectLst/>
                <a:latin typeface="Salesforce Sans"/>
              </a:rPr>
              <a:t>, known as XCON (expert </a:t>
            </a:r>
            <a:r>
              <a:rPr lang="en-US" altLang="zh-CN" b="0" i="0" dirty="0" err="1">
                <a:solidFill>
                  <a:srgbClr val="333333"/>
                </a:solidFill>
                <a:effectLst/>
                <a:latin typeface="Salesforce Sans"/>
              </a:rPr>
              <a:t>configurer</a:t>
            </a:r>
            <a:r>
              <a:rPr lang="en-US" altLang="zh-CN" b="0" i="0" dirty="0">
                <a:solidFill>
                  <a:srgbClr val="333333"/>
                </a:solidFill>
                <a:effectLst/>
                <a:latin typeface="Salesforce Sans"/>
              </a:rPr>
              <a:t>). It was designed to assist in the ordering of computer systems by automatically picking components based on the customer’s needs. </a:t>
            </a:r>
          </a:p>
        </p:txBody>
      </p:sp>
      <p:pic>
        <p:nvPicPr>
          <p:cNvPr id="9218" name="Picture 2" descr="AAAI 2024 Spring Symposium Series - AI Institutes Virtual Organization">
            <a:extLst>
              <a:ext uri="{FF2B5EF4-FFF2-40B4-BE49-F238E27FC236}">
                <a16:creationId xmlns:a16="http://schemas.microsoft.com/office/drawing/2014/main" id="{E83ED13F-266C-1497-FCCF-E7727184259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66835" y="3810230"/>
            <a:ext cx="4790941" cy="18905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2785219"/>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3E050B-3F2D-29B7-0111-88A5C96A302D}"/>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EA27119-B68F-030B-7941-6755BA564479}"/>
              </a:ext>
            </a:extLst>
          </p:cNvPr>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1C17DF8-17C1-4E96-85E1-F7022951190B}"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pitchFamily="34" charset="0"/>
                <a:ea typeface="新細明體" panose="02020500000000000000" pitchFamily="18" charset="-120"/>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17</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pitchFamily="34" charset="0"/>
              <a:ea typeface="新細明體" panose="02020500000000000000" pitchFamily="18" charset="-120"/>
              <a:cs typeface="Arial" panose="020B0604020202020204" pitchFamily="34" charset="0"/>
            </a:endParaRPr>
          </a:p>
        </p:txBody>
      </p:sp>
      <p:cxnSp>
        <p:nvCxnSpPr>
          <p:cNvPr id="5" name="Straight Connector 4">
            <a:extLst>
              <a:ext uri="{FF2B5EF4-FFF2-40B4-BE49-F238E27FC236}">
                <a16:creationId xmlns:a16="http://schemas.microsoft.com/office/drawing/2014/main" id="{AB3E234F-025E-66EE-99D6-43599E6FD39B}"/>
              </a:ext>
            </a:extLst>
          </p:cNvPr>
          <p:cNvCxnSpPr>
            <a:cxnSpLocks/>
          </p:cNvCxnSpPr>
          <p:nvPr/>
        </p:nvCxnSpPr>
        <p:spPr>
          <a:xfrm>
            <a:off x="274762" y="464031"/>
            <a:ext cx="3584146" cy="0"/>
          </a:xfrm>
          <a:prstGeom prst="line">
            <a:avLst/>
          </a:prstGeom>
          <a:ln w="38100">
            <a:gradFill flip="none" rotWithShape="1">
              <a:gsLst>
                <a:gs pos="0">
                  <a:srgbClr val="99235E"/>
                </a:gs>
                <a:gs pos="100000">
                  <a:srgbClr val="FFFFFF"/>
                </a:gs>
              </a:gsLst>
              <a:lin ang="0" scaled="0"/>
              <a:tileRect/>
            </a:gradFill>
          </a:ln>
        </p:spPr>
        <p:style>
          <a:lnRef idx="1">
            <a:schemeClr val="accent1"/>
          </a:lnRef>
          <a:fillRef idx="0">
            <a:schemeClr val="accent1"/>
          </a:fillRef>
          <a:effectRef idx="0">
            <a:schemeClr val="accent1"/>
          </a:effectRef>
          <a:fontRef idx="minor">
            <a:schemeClr val="tx1"/>
          </a:fontRef>
        </p:style>
      </p:cxnSp>
      <p:sp>
        <p:nvSpPr>
          <p:cNvPr id="6" name="標題 5">
            <a:extLst>
              <a:ext uri="{FF2B5EF4-FFF2-40B4-BE49-F238E27FC236}">
                <a16:creationId xmlns:a16="http://schemas.microsoft.com/office/drawing/2014/main" id="{DB7E1B48-23E6-BCE1-2229-91A6F40DE850}"/>
              </a:ext>
            </a:extLst>
          </p:cNvPr>
          <p:cNvSpPr>
            <a:spLocks noGrp="1"/>
          </p:cNvSpPr>
          <p:nvPr>
            <p:ph type="title"/>
          </p:nvPr>
        </p:nvSpPr>
        <p:spPr>
          <a:xfrm>
            <a:off x="-280818" y="-24922"/>
            <a:ext cx="9150056" cy="490537"/>
          </a:xfrm>
        </p:spPr>
        <p:txBody>
          <a:bodyPr rtlCol="0">
            <a:normAutofit/>
          </a:bodyPr>
          <a:lstStyle/>
          <a:p>
            <a:pPr marL="461963">
              <a:defRPr/>
            </a:pPr>
            <a:r>
              <a:rPr lang="en-US" altLang="en-US" sz="2400" b="1" dirty="0">
                <a:solidFill>
                  <a:srgbClr val="99235E"/>
                </a:solidFill>
                <a:cs typeface="Times New Roman" pitchFamily="18" charset="0"/>
              </a:rPr>
              <a:t>AI boom: 1980-1987</a:t>
            </a:r>
            <a:endParaRPr lang="en-US" altLang="en-US" sz="2400" b="1" dirty="0">
              <a:solidFill>
                <a:schemeClr val="bg2">
                  <a:lumMod val="75000"/>
                </a:schemeClr>
              </a:solidFill>
              <a:cs typeface="Times New Roman" pitchFamily="18" charset="0"/>
            </a:endParaRPr>
          </a:p>
        </p:txBody>
      </p:sp>
      <p:sp>
        <p:nvSpPr>
          <p:cNvPr id="4" name="文本框 3">
            <a:extLst>
              <a:ext uri="{FF2B5EF4-FFF2-40B4-BE49-F238E27FC236}">
                <a16:creationId xmlns:a16="http://schemas.microsoft.com/office/drawing/2014/main" id="{93EBB67A-A0A7-F5E7-E877-C6E82F299DB6}"/>
              </a:ext>
            </a:extLst>
          </p:cNvPr>
          <p:cNvSpPr txBox="1"/>
          <p:nvPr/>
        </p:nvSpPr>
        <p:spPr>
          <a:xfrm>
            <a:off x="416465" y="1564323"/>
            <a:ext cx="8311069" cy="3693319"/>
          </a:xfrm>
          <a:prstGeom prst="rect">
            <a:avLst/>
          </a:prstGeom>
          <a:noFill/>
        </p:spPr>
        <p:txBody>
          <a:bodyPr wrap="square">
            <a:spAutoFit/>
          </a:bodyPr>
          <a:lstStyle/>
          <a:p>
            <a:pPr algn="l"/>
            <a:r>
              <a:rPr lang="en-US" altLang="zh-CN" b="1" i="0" dirty="0">
                <a:solidFill>
                  <a:srgbClr val="333333"/>
                </a:solidFill>
                <a:effectLst/>
                <a:latin typeface="Salesforce Sans"/>
              </a:rPr>
              <a:t>1981:</a:t>
            </a:r>
            <a:r>
              <a:rPr lang="en-US" altLang="zh-CN" b="0" i="0" dirty="0">
                <a:solidFill>
                  <a:srgbClr val="333333"/>
                </a:solidFill>
                <a:effectLst/>
                <a:latin typeface="Salesforce Sans"/>
              </a:rPr>
              <a:t> The Japanese government allocated $850 million (over $2 billion dollars in today’s money) to the </a:t>
            </a:r>
            <a:r>
              <a:rPr lang="en-US" altLang="zh-CN" b="0" i="0" dirty="0">
                <a:solidFill>
                  <a:srgbClr val="0B5CAB"/>
                </a:solidFill>
                <a:effectLst/>
                <a:latin typeface="Salesforce Sans"/>
                <a:hlinkClick r:id="rId3"/>
              </a:rPr>
              <a:t>Fifth Generation Computer project</a:t>
            </a:r>
            <a:r>
              <a:rPr lang="en-US" altLang="zh-CN" b="0" i="0" dirty="0">
                <a:solidFill>
                  <a:srgbClr val="333333"/>
                </a:solidFill>
                <a:effectLst/>
                <a:latin typeface="Salesforce Sans"/>
              </a:rPr>
              <a:t>. Their aim was to create computers that could translate, converse in human language, and express reasoning on a human level.</a:t>
            </a:r>
          </a:p>
          <a:p>
            <a:pPr algn="l">
              <a:buFont typeface="Arial" panose="020B0604020202020204" pitchFamily="34" charset="0"/>
              <a:buChar char="•"/>
            </a:pPr>
            <a:r>
              <a:rPr lang="zh-CN" altLang="en-US" b="1" i="0" dirty="0">
                <a:solidFill>
                  <a:srgbClr val="333333"/>
                </a:solidFill>
                <a:effectLst/>
                <a:latin typeface="Salesforce Sans"/>
              </a:rPr>
              <a:t> </a:t>
            </a:r>
            <a:r>
              <a:rPr lang="en-US" altLang="zh-CN" b="1" i="0" dirty="0">
                <a:solidFill>
                  <a:srgbClr val="333333"/>
                </a:solidFill>
                <a:effectLst/>
                <a:latin typeface="Salesforce Sans"/>
              </a:rPr>
              <a:t>1984:</a:t>
            </a:r>
            <a:r>
              <a:rPr lang="en-US" altLang="zh-CN" b="0" i="0" dirty="0">
                <a:solidFill>
                  <a:srgbClr val="333333"/>
                </a:solidFill>
                <a:effectLst/>
                <a:latin typeface="Salesforce Sans"/>
              </a:rPr>
              <a:t> The AAAI warns of an incoming “</a:t>
            </a:r>
            <a:r>
              <a:rPr lang="en-US" altLang="zh-CN" b="0" i="0" dirty="0">
                <a:solidFill>
                  <a:srgbClr val="0B5CAB"/>
                </a:solidFill>
                <a:effectLst/>
                <a:latin typeface="Salesforce Sans"/>
                <a:hlinkClick r:id="rId4"/>
              </a:rPr>
              <a:t>AI Winter</a:t>
            </a:r>
            <a:r>
              <a:rPr lang="en-US" altLang="zh-CN" b="0" i="0" dirty="0">
                <a:solidFill>
                  <a:srgbClr val="333333"/>
                </a:solidFill>
                <a:effectLst/>
                <a:latin typeface="Salesforce Sans"/>
              </a:rPr>
              <a:t>” where funding and interest would</a:t>
            </a:r>
            <a:r>
              <a:rPr lang="zh-CN" altLang="en-US" b="0" i="0" dirty="0">
                <a:solidFill>
                  <a:srgbClr val="333333"/>
                </a:solidFill>
                <a:effectLst/>
                <a:latin typeface="Salesforce Sans"/>
              </a:rPr>
              <a:t> </a:t>
            </a:r>
            <a:r>
              <a:rPr lang="en-US" altLang="zh-CN" b="0" i="0" dirty="0">
                <a:solidFill>
                  <a:srgbClr val="333333"/>
                </a:solidFill>
                <a:effectLst/>
                <a:latin typeface="Salesforce Sans"/>
              </a:rPr>
              <a:t>decrease, and make research significantly more difficult. </a:t>
            </a:r>
          </a:p>
          <a:p>
            <a:pPr algn="l">
              <a:buFont typeface="Arial" panose="020B0604020202020204" pitchFamily="34" charset="0"/>
              <a:buChar char="•"/>
            </a:pPr>
            <a:r>
              <a:rPr lang="zh-CN" altLang="en-US" b="1" i="0" dirty="0">
                <a:solidFill>
                  <a:srgbClr val="333333"/>
                </a:solidFill>
                <a:effectLst/>
                <a:latin typeface="Salesforce Sans"/>
              </a:rPr>
              <a:t> </a:t>
            </a:r>
            <a:r>
              <a:rPr lang="en-US" altLang="zh-CN" b="1" i="0" dirty="0">
                <a:solidFill>
                  <a:srgbClr val="333333"/>
                </a:solidFill>
                <a:effectLst/>
                <a:latin typeface="Salesforce Sans"/>
              </a:rPr>
              <a:t>1985:</a:t>
            </a:r>
            <a:r>
              <a:rPr lang="en-US" altLang="zh-CN" b="0" i="0" dirty="0">
                <a:solidFill>
                  <a:srgbClr val="333333"/>
                </a:solidFill>
                <a:effectLst/>
                <a:latin typeface="Salesforce Sans"/>
              </a:rPr>
              <a:t> An autonomous drawing program known as </a:t>
            </a:r>
            <a:r>
              <a:rPr lang="en-US" altLang="zh-CN" b="0" i="0" dirty="0">
                <a:solidFill>
                  <a:srgbClr val="0B5CAB"/>
                </a:solidFill>
                <a:effectLst/>
                <a:latin typeface="Salesforce Sans"/>
                <a:hlinkClick r:id="rId5"/>
              </a:rPr>
              <a:t>AARON</a:t>
            </a:r>
            <a:r>
              <a:rPr lang="en-US" altLang="zh-CN" b="0" i="0" dirty="0">
                <a:solidFill>
                  <a:srgbClr val="333333"/>
                </a:solidFill>
                <a:effectLst/>
                <a:latin typeface="Salesforce Sans"/>
              </a:rPr>
              <a:t> is demonstrated at the AAAI conference.</a:t>
            </a:r>
          </a:p>
          <a:p>
            <a:pPr algn="l">
              <a:buFont typeface="Arial" panose="020B0604020202020204" pitchFamily="34" charset="0"/>
              <a:buChar char="•"/>
            </a:pPr>
            <a:r>
              <a:rPr lang="zh-CN" altLang="en-US" b="1" i="0" dirty="0">
                <a:solidFill>
                  <a:srgbClr val="333333"/>
                </a:solidFill>
                <a:effectLst/>
                <a:latin typeface="Salesforce Sans"/>
              </a:rPr>
              <a:t> </a:t>
            </a:r>
            <a:r>
              <a:rPr lang="en-US" altLang="zh-CN" b="1" i="0" dirty="0">
                <a:solidFill>
                  <a:srgbClr val="333333"/>
                </a:solidFill>
                <a:effectLst/>
                <a:latin typeface="Salesforce Sans"/>
              </a:rPr>
              <a:t>1986:</a:t>
            </a:r>
            <a:r>
              <a:rPr lang="en-US" altLang="zh-CN" b="0" i="0" dirty="0">
                <a:solidFill>
                  <a:srgbClr val="333333"/>
                </a:solidFill>
                <a:effectLst/>
                <a:latin typeface="Salesforce Sans"/>
              </a:rPr>
              <a:t> Ernst Dickmann and his team at Bundeswehr University of Munich created and demonstrated the </a:t>
            </a:r>
            <a:r>
              <a:rPr lang="en-US" altLang="zh-CN" b="0" i="0" dirty="0">
                <a:solidFill>
                  <a:srgbClr val="0B5CAB"/>
                </a:solidFill>
                <a:effectLst/>
                <a:latin typeface="Salesforce Sans"/>
                <a:hlinkClick r:id="rId6"/>
              </a:rPr>
              <a:t>first driverless car</a:t>
            </a:r>
            <a:r>
              <a:rPr lang="en-US" altLang="zh-CN" b="0" i="0" dirty="0">
                <a:solidFill>
                  <a:srgbClr val="333333"/>
                </a:solidFill>
                <a:effectLst/>
                <a:latin typeface="Salesforce Sans"/>
              </a:rPr>
              <a:t> (or robot car). It could drive up to 55 mph on roads that didn’t have other obstacles or human drivers.</a:t>
            </a:r>
          </a:p>
          <a:p>
            <a:pPr algn="l">
              <a:buFont typeface="Arial" panose="020B0604020202020204" pitchFamily="34" charset="0"/>
              <a:buChar char="•"/>
            </a:pPr>
            <a:r>
              <a:rPr lang="zh-CN" altLang="en-US" b="1" i="0" dirty="0">
                <a:solidFill>
                  <a:srgbClr val="333333"/>
                </a:solidFill>
                <a:effectLst/>
                <a:latin typeface="Salesforce Sans"/>
              </a:rPr>
              <a:t> </a:t>
            </a:r>
            <a:r>
              <a:rPr lang="en-US" altLang="zh-CN" b="1" i="0" dirty="0">
                <a:solidFill>
                  <a:srgbClr val="333333"/>
                </a:solidFill>
                <a:effectLst/>
                <a:latin typeface="Salesforce Sans"/>
              </a:rPr>
              <a:t>1987:</a:t>
            </a:r>
            <a:r>
              <a:rPr lang="en-US" altLang="zh-CN" b="0" i="0" dirty="0">
                <a:solidFill>
                  <a:srgbClr val="333333"/>
                </a:solidFill>
                <a:effectLst/>
                <a:latin typeface="Salesforce Sans"/>
              </a:rPr>
              <a:t> Commercial launch of Alacrity by </a:t>
            </a:r>
            <a:r>
              <a:rPr lang="en-US" altLang="zh-CN" b="0" i="0" dirty="0" err="1">
                <a:solidFill>
                  <a:srgbClr val="333333"/>
                </a:solidFill>
                <a:effectLst/>
                <a:latin typeface="Salesforce Sans"/>
              </a:rPr>
              <a:t>Alactrious</a:t>
            </a:r>
            <a:r>
              <a:rPr lang="en-US" altLang="zh-CN" b="0" i="0" dirty="0">
                <a:solidFill>
                  <a:srgbClr val="333333"/>
                </a:solidFill>
                <a:effectLst/>
                <a:latin typeface="Salesforce Sans"/>
              </a:rPr>
              <a:t> Inc. Alacrity was the first strategy managerial advisory system, and used a complex expert system with 3,000+ rules.</a:t>
            </a:r>
          </a:p>
        </p:txBody>
      </p:sp>
    </p:spTree>
    <p:extLst>
      <p:ext uri="{BB962C8B-B14F-4D97-AF65-F5344CB8AC3E}">
        <p14:creationId xmlns:p14="http://schemas.microsoft.com/office/powerpoint/2010/main" val="768745573"/>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BAD18C-3C0E-F674-5B0E-2B9D4A157EDA}"/>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C1905B0-BD0E-070B-0DE3-BCD2CC7881EB}"/>
              </a:ext>
            </a:extLst>
          </p:cNvPr>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1C17DF8-17C1-4E96-85E1-F7022951190B}"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pitchFamily="34" charset="0"/>
                <a:ea typeface="新細明體" panose="02020500000000000000" pitchFamily="18" charset="-120"/>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18</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pitchFamily="34" charset="0"/>
              <a:ea typeface="新細明體" panose="02020500000000000000" pitchFamily="18" charset="-120"/>
              <a:cs typeface="Arial" panose="020B0604020202020204" pitchFamily="34" charset="0"/>
            </a:endParaRPr>
          </a:p>
        </p:txBody>
      </p:sp>
      <p:cxnSp>
        <p:nvCxnSpPr>
          <p:cNvPr id="5" name="Straight Connector 4">
            <a:extLst>
              <a:ext uri="{FF2B5EF4-FFF2-40B4-BE49-F238E27FC236}">
                <a16:creationId xmlns:a16="http://schemas.microsoft.com/office/drawing/2014/main" id="{F7637023-740F-17DA-BD73-2E923E97CD46}"/>
              </a:ext>
            </a:extLst>
          </p:cNvPr>
          <p:cNvCxnSpPr>
            <a:cxnSpLocks/>
          </p:cNvCxnSpPr>
          <p:nvPr/>
        </p:nvCxnSpPr>
        <p:spPr>
          <a:xfrm>
            <a:off x="274762" y="464031"/>
            <a:ext cx="3584146" cy="0"/>
          </a:xfrm>
          <a:prstGeom prst="line">
            <a:avLst/>
          </a:prstGeom>
          <a:ln w="38100">
            <a:gradFill flip="none" rotWithShape="1">
              <a:gsLst>
                <a:gs pos="0">
                  <a:srgbClr val="99235E"/>
                </a:gs>
                <a:gs pos="100000">
                  <a:srgbClr val="FFFFFF"/>
                </a:gs>
              </a:gsLst>
              <a:lin ang="0" scaled="0"/>
              <a:tileRect/>
            </a:gradFill>
          </a:ln>
        </p:spPr>
        <p:style>
          <a:lnRef idx="1">
            <a:schemeClr val="accent1"/>
          </a:lnRef>
          <a:fillRef idx="0">
            <a:schemeClr val="accent1"/>
          </a:fillRef>
          <a:effectRef idx="0">
            <a:schemeClr val="accent1"/>
          </a:effectRef>
          <a:fontRef idx="minor">
            <a:schemeClr val="tx1"/>
          </a:fontRef>
        </p:style>
      </p:cxnSp>
      <p:sp>
        <p:nvSpPr>
          <p:cNvPr id="6" name="標題 5">
            <a:extLst>
              <a:ext uri="{FF2B5EF4-FFF2-40B4-BE49-F238E27FC236}">
                <a16:creationId xmlns:a16="http://schemas.microsoft.com/office/drawing/2014/main" id="{0D33BF9E-BB75-43AD-9133-1178C2D0EA9A}"/>
              </a:ext>
            </a:extLst>
          </p:cNvPr>
          <p:cNvSpPr>
            <a:spLocks noGrp="1"/>
          </p:cNvSpPr>
          <p:nvPr>
            <p:ph type="title"/>
          </p:nvPr>
        </p:nvSpPr>
        <p:spPr>
          <a:xfrm>
            <a:off x="-280818" y="-24922"/>
            <a:ext cx="9150056" cy="490537"/>
          </a:xfrm>
        </p:spPr>
        <p:txBody>
          <a:bodyPr rtlCol="0">
            <a:normAutofit/>
          </a:bodyPr>
          <a:lstStyle/>
          <a:p>
            <a:pPr marL="461963">
              <a:defRPr/>
            </a:pPr>
            <a:r>
              <a:rPr lang="en-US" altLang="en-US" sz="2400" b="1" dirty="0">
                <a:solidFill>
                  <a:srgbClr val="99235E"/>
                </a:solidFill>
                <a:cs typeface="Times New Roman" pitchFamily="18" charset="0"/>
              </a:rPr>
              <a:t>AI winter: 1987-1993</a:t>
            </a:r>
            <a:endParaRPr lang="en-US" altLang="en-US" sz="2400" b="1" dirty="0">
              <a:solidFill>
                <a:schemeClr val="bg2">
                  <a:lumMod val="75000"/>
                </a:schemeClr>
              </a:solidFill>
              <a:cs typeface="Times New Roman" pitchFamily="18" charset="0"/>
            </a:endParaRPr>
          </a:p>
        </p:txBody>
      </p:sp>
      <p:sp>
        <p:nvSpPr>
          <p:cNvPr id="4" name="文本框 3">
            <a:extLst>
              <a:ext uri="{FF2B5EF4-FFF2-40B4-BE49-F238E27FC236}">
                <a16:creationId xmlns:a16="http://schemas.microsoft.com/office/drawing/2014/main" id="{AE968E62-3A21-AEFB-9CE8-906055D3AC93}"/>
              </a:ext>
            </a:extLst>
          </p:cNvPr>
          <p:cNvSpPr txBox="1"/>
          <p:nvPr/>
        </p:nvSpPr>
        <p:spPr>
          <a:xfrm>
            <a:off x="558165" y="1166842"/>
            <a:ext cx="8027670" cy="4524315"/>
          </a:xfrm>
          <a:prstGeom prst="rect">
            <a:avLst/>
          </a:prstGeom>
          <a:noFill/>
        </p:spPr>
        <p:txBody>
          <a:bodyPr wrap="square">
            <a:spAutoFit/>
          </a:bodyPr>
          <a:lstStyle/>
          <a:p>
            <a:pPr algn="l"/>
            <a:r>
              <a:rPr lang="en-US" altLang="zh-CN" b="0" i="0" dirty="0">
                <a:solidFill>
                  <a:srgbClr val="333333"/>
                </a:solidFill>
                <a:effectLst/>
                <a:latin typeface="Salesforce Sans"/>
              </a:rPr>
              <a:t>As the AAAI warned, an </a:t>
            </a:r>
            <a:r>
              <a:rPr lang="en-US" altLang="zh-CN" b="1" i="0" dirty="0">
                <a:solidFill>
                  <a:srgbClr val="333333"/>
                </a:solidFill>
                <a:effectLst/>
                <a:latin typeface="Salesforce Sans"/>
              </a:rPr>
              <a:t>AI Winter came</a:t>
            </a:r>
            <a:r>
              <a:rPr lang="en-US" altLang="zh-CN" b="0" i="0" dirty="0">
                <a:solidFill>
                  <a:srgbClr val="333333"/>
                </a:solidFill>
                <a:effectLst/>
                <a:latin typeface="Salesforce Sans"/>
              </a:rPr>
              <a:t>. The term describes a period of low consumer, public, and private interest in AI which leads to decreased research funding, which, in turn, leads to few breakthroughs. Both private investors and the government lost interest in AI and halted their funding due to high cost versus seemingly low return. This AI Winter came about because of some setbacks in the machine market and expert systems, including the end of the Fifth Generation project, cutbacks in strategic computing initiatives, and a slowdown in the deployment of expert systems.</a:t>
            </a:r>
          </a:p>
          <a:p>
            <a:pPr algn="l"/>
            <a:endParaRPr lang="en-US" altLang="zh-CN" b="0" i="0" dirty="0">
              <a:solidFill>
                <a:srgbClr val="333333"/>
              </a:solidFill>
              <a:effectLst/>
              <a:latin typeface="Salesforce Sans"/>
            </a:endParaRPr>
          </a:p>
          <a:p>
            <a:pPr algn="l">
              <a:buFont typeface="Arial" panose="020B0604020202020204" pitchFamily="34" charset="0"/>
              <a:buChar char="•"/>
            </a:pPr>
            <a:r>
              <a:rPr lang="zh-CN" altLang="en-US" b="1" i="0" dirty="0">
                <a:solidFill>
                  <a:srgbClr val="333333"/>
                </a:solidFill>
                <a:effectLst/>
                <a:latin typeface="Salesforce Sans"/>
              </a:rPr>
              <a:t> </a:t>
            </a:r>
            <a:r>
              <a:rPr lang="en-US" altLang="zh-CN" b="1" i="0" dirty="0">
                <a:solidFill>
                  <a:srgbClr val="333333"/>
                </a:solidFill>
                <a:effectLst/>
                <a:latin typeface="Salesforce Sans"/>
              </a:rPr>
              <a:t>1987:</a:t>
            </a:r>
            <a:r>
              <a:rPr lang="en-US" altLang="zh-CN" b="0" i="0" dirty="0">
                <a:solidFill>
                  <a:srgbClr val="333333"/>
                </a:solidFill>
                <a:effectLst/>
                <a:latin typeface="Salesforce Sans"/>
              </a:rPr>
              <a:t> The </a:t>
            </a:r>
            <a:r>
              <a:rPr lang="en-US" altLang="zh-CN" b="0" i="0" dirty="0">
                <a:solidFill>
                  <a:srgbClr val="0B5CAB"/>
                </a:solidFill>
                <a:effectLst/>
                <a:latin typeface="Salesforce Sans"/>
                <a:hlinkClick r:id="rId3"/>
              </a:rPr>
              <a:t>market for specialized LISP-based hardware collapsed</a:t>
            </a:r>
            <a:r>
              <a:rPr lang="en-US" altLang="zh-CN" b="0" i="0" dirty="0">
                <a:solidFill>
                  <a:srgbClr val="333333"/>
                </a:solidFill>
                <a:effectLst/>
                <a:latin typeface="Salesforce Sans"/>
              </a:rPr>
              <a:t> due to cheaper and more accessible competitors that could run LISP software, including those offered by IBM and Apple. This caused many specialized LISP companies to fail as the technology was now easily accessible.</a:t>
            </a:r>
          </a:p>
          <a:p>
            <a:pPr algn="l">
              <a:buFont typeface="Arial" panose="020B0604020202020204" pitchFamily="34" charset="0"/>
              <a:buChar char="•"/>
            </a:pPr>
            <a:r>
              <a:rPr lang="zh-CN" altLang="en-US" b="1" i="0" dirty="0">
                <a:solidFill>
                  <a:srgbClr val="333333"/>
                </a:solidFill>
                <a:effectLst/>
                <a:latin typeface="Salesforce Sans"/>
              </a:rPr>
              <a:t> </a:t>
            </a:r>
            <a:r>
              <a:rPr lang="en-US" altLang="zh-CN" b="1" i="0" dirty="0">
                <a:solidFill>
                  <a:srgbClr val="333333"/>
                </a:solidFill>
                <a:effectLst/>
                <a:latin typeface="Salesforce Sans"/>
              </a:rPr>
              <a:t>1988: </a:t>
            </a:r>
            <a:r>
              <a:rPr lang="en-US" altLang="zh-CN" b="0" i="0" dirty="0">
                <a:solidFill>
                  <a:srgbClr val="333333"/>
                </a:solidFill>
                <a:effectLst/>
                <a:latin typeface="Salesforce Sans"/>
              </a:rPr>
              <a:t>A computer programmer named </a:t>
            </a:r>
            <a:r>
              <a:rPr lang="en-US" altLang="zh-CN" b="0" i="0" dirty="0">
                <a:solidFill>
                  <a:srgbClr val="0B5CAB"/>
                </a:solidFill>
                <a:effectLst/>
                <a:latin typeface="Salesforce Sans"/>
                <a:hlinkClick r:id="rId4"/>
              </a:rPr>
              <a:t>Rollo Carpenter invented the chatbot Jabberwacky</a:t>
            </a:r>
            <a:r>
              <a:rPr lang="en-US" altLang="zh-CN" b="0" i="0" dirty="0">
                <a:solidFill>
                  <a:srgbClr val="333333"/>
                </a:solidFill>
                <a:effectLst/>
                <a:latin typeface="Salesforce Sans"/>
              </a:rPr>
              <a:t>, which he programmed to provide interesting and entertaining conversation to humans.</a:t>
            </a:r>
          </a:p>
        </p:txBody>
      </p:sp>
    </p:spTree>
    <p:extLst>
      <p:ext uri="{BB962C8B-B14F-4D97-AF65-F5344CB8AC3E}">
        <p14:creationId xmlns:p14="http://schemas.microsoft.com/office/powerpoint/2010/main" val="2853329529"/>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E9A9BF-7CA4-8C9D-18B8-73A5F19F5996}"/>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548EB11-7602-C1A9-3AFB-1BE0E9EAF3B2}"/>
              </a:ext>
            </a:extLst>
          </p:cNvPr>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1C17DF8-17C1-4E96-85E1-F7022951190B}"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pitchFamily="34" charset="0"/>
                <a:ea typeface="新細明體" panose="02020500000000000000" pitchFamily="18" charset="-120"/>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19</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pitchFamily="34" charset="0"/>
              <a:ea typeface="新細明體" panose="02020500000000000000" pitchFamily="18" charset="-120"/>
              <a:cs typeface="Arial" panose="020B0604020202020204" pitchFamily="34" charset="0"/>
            </a:endParaRPr>
          </a:p>
        </p:txBody>
      </p:sp>
      <p:cxnSp>
        <p:nvCxnSpPr>
          <p:cNvPr id="5" name="Straight Connector 4">
            <a:extLst>
              <a:ext uri="{FF2B5EF4-FFF2-40B4-BE49-F238E27FC236}">
                <a16:creationId xmlns:a16="http://schemas.microsoft.com/office/drawing/2014/main" id="{6705D821-714F-DF8B-FA46-472ACBD3006B}"/>
              </a:ext>
            </a:extLst>
          </p:cNvPr>
          <p:cNvCxnSpPr>
            <a:cxnSpLocks/>
          </p:cNvCxnSpPr>
          <p:nvPr/>
        </p:nvCxnSpPr>
        <p:spPr>
          <a:xfrm>
            <a:off x="274762" y="464031"/>
            <a:ext cx="3584146" cy="0"/>
          </a:xfrm>
          <a:prstGeom prst="line">
            <a:avLst/>
          </a:prstGeom>
          <a:ln w="38100">
            <a:gradFill flip="none" rotWithShape="1">
              <a:gsLst>
                <a:gs pos="0">
                  <a:srgbClr val="99235E"/>
                </a:gs>
                <a:gs pos="100000">
                  <a:srgbClr val="FFFFFF"/>
                </a:gs>
              </a:gsLst>
              <a:lin ang="0" scaled="0"/>
              <a:tileRect/>
            </a:gradFill>
          </a:ln>
        </p:spPr>
        <p:style>
          <a:lnRef idx="1">
            <a:schemeClr val="accent1"/>
          </a:lnRef>
          <a:fillRef idx="0">
            <a:schemeClr val="accent1"/>
          </a:fillRef>
          <a:effectRef idx="0">
            <a:schemeClr val="accent1"/>
          </a:effectRef>
          <a:fontRef idx="minor">
            <a:schemeClr val="tx1"/>
          </a:fontRef>
        </p:style>
      </p:cxnSp>
      <p:sp>
        <p:nvSpPr>
          <p:cNvPr id="6" name="標題 5">
            <a:extLst>
              <a:ext uri="{FF2B5EF4-FFF2-40B4-BE49-F238E27FC236}">
                <a16:creationId xmlns:a16="http://schemas.microsoft.com/office/drawing/2014/main" id="{5A0C3F27-F124-4B07-A4DD-0AC086EE4732}"/>
              </a:ext>
            </a:extLst>
          </p:cNvPr>
          <p:cNvSpPr>
            <a:spLocks noGrp="1"/>
          </p:cNvSpPr>
          <p:nvPr>
            <p:ph type="title"/>
          </p:nvPr>
        </p:nvSpPr>
        <p:spPr>
          <a:xfrm>
            <a:off x="-280818" y="-24922"/>
            <a:ext cx="9150056" cy="490537"/>
          </a:xfrm>
        </p:spPr>
        <p:txBody>
          <a:bodyPr rtlCol="0">
            <a:normAutofit/>
          </a:bodyPr>
          <a:lstStyle/>
          <a:p>
            <a:pPr marL="461963">
              <a:defRPr/>
            </a:pPr>
            <a:r>
              <a:rPr lang="en-US" altLang="en-US" sz="2400" b="1" dirty="0">
                <a:solidFill>
                  <a:srgbClr val="99235E"/>
                </a:solidFill>
                <a:cs typeface="Times New Roman" pitchFamily="18" charset="0"/>
              </a:rPr>
              <a:t>AI agents: 1993-2011</a:t>
            </a:r>
            <a:endParaRPr lang="en-US" altLang="en-US" sz="2400" b="1" dirty="0">
              <a:solidFill>
                <a:schemeClr val="bg2">
                  <a:lumMod val="75000"/>
                </a:schemeClr>
              </a:solidFill>
              <a:cs typeface="Times New Roman" pitchFamily="18" charset="0"/>
            </a:endParaRPr>
          </a:p>
        </p:txBody>
      </p:sp>
      <p:sp>
        <p:nvSpPr>
          <p:cNvPr id="4" name="文本框 3">
            <a:extLst>
              <a:ext uri="{FF2B5EF4-FFF2-40B4-BE49-F238E27FC236}">
                <a16:creationId xmlns:a16="http://schemas.microsoft.com/office/drawing/2014/main" id="{CC348ED4-189F-B17C-67AD-CF45BEE54F0D}"/>
              </a:ext>
            </a:extLst>
          </p:cNvPr>
          <p:cNvSpPr txBox="1"/>
          <p:nvPr/>
        </p:nvSpPr>
        <p:spPr>
          <a:xfrm>
            <a:off x="274762" y="555576"/>
            <a:ext cx="8462617" cy="3416320"/>
          </a:xfrm>
          <a:prstGeom prst="rect">
            <a:avLst/>
          </a:prstGeom>
          <a:noFill/>
        </p:spPr>
        <p:txBody>
          <a:bodyPr wrap="square">
            <a:spAutoFit/>
          </a:bodyPr>
          <a:lstStyle/>
          <a:p>
            <a:pPr algn="just"/>
            <a:r>
              <a:rPr lang="en-US" altLang="zh-CN" b="0" i="0" dirty="0">
                <a:solidFill>
                  <a:srgbClr val="333333"/>
                </a:solidFill>
                <a:effectLst/>
                <a:latin typeface="Salesforce Sans"/>
              </a:rPr>
              <a:t>Despite the lack of funding during the AI Winter, the early 90s showed some impressive strides forward in AI research, including the introduction of the first AI system that could beat a reigning world champion chess player. This era also introduced AI into everyday life via innovations such as the first Roomba and the first commercially-available speech recognition software on Windows computers. The surge in interest was followed by a surge in funding for research, which allowed even more progress to be made.</a:t>
            </a:r>
          </a:p>
          <a:p>
            <a:pPr algn="just"/>
            <a:endParaRPr lang="en-US" altLang="zh-CN" b="1" i="0" dirty="0">
              <a:solidFill>
                <a:srgbClr val="333333"/>
              </a:solidFill>
              <a:effectLst/>
              <a:latin typeface="Salesforce Sans"/>
            </a:endParaRPr>
          </a:p>
          <a:p>
            <a:pPr algn="just">
              <a:buFont typeface="Arial" panose="020B0604020202020204" pitchFamily="34" charset="0"/>
              <a:buChar char="•"/>
            </a:pPr>
            <a:r>
              <a:rPr lang="zh-CN" altLang="en-US" b="1" dirty="0">
                <a:solidFill>
                  <a:srgbClr val="333333"/>
                </a:solidFill>
                <a:latin typeface="Salesforce Sans"/>
              </a:rPr>
              <a:t> </a:t>
            </a:r>
            <a:r>
              <a:rPr lang="en-US" altLang="zh-CN" b="1" i="0" dirty="0">
                <a:solidFill>
                  <a:srgbClr val="333333"/>
                </a:solidFill>
                <a:effectLst/>
                <a:latin typeface="Salesforce Sans"/>
              </a:rPr>
              <a:t>1997:</a:t>
            </a:r>
            <a:r>
              <a:rPr lang="en-US" altLang="zh-CN" b="0" i="0" dirty="0">
                <a:solidFill>
                  <a:srgbClr val="333333"/>
                </a:solidFill>
                <a:effectLst/>
                <a:latin typeface="Salesforce Sans"/>
              </a:rPr>
              <a:t> </a:t>
            </a:r>
            <a:r>
              <a:rPr lang="en-US" altLang="zh-CN" b="0" i="0" dirty="0">
                <a:solidFill>
                  <a:srgbClr val="0B5CAB"/>
                </a:solidFill>
                <a:effectLst/>
                <a:latin typeface="Salesforce Sans"/>
                <a:hlinkClick r:id="rId3"/>
              </a:rPr>
              <a:t>Deep Blue</a:t>
            </a:r>
            <a:r>
              <a:rPr lang="en-US" altLang="zh-CN" b="0" i="0" dirty="0">
                <a:solidFill>
                  <a:srgbClr val="333333"/>
                </a:solidFill>
                <a:effectLst/>
                <a:latin typeface="Salesforce Sans"/>
              </a:rPr>
              <a:t> (developed by IBM) beat the world chess champion, Gary Kasparov, in a highly-publicized match, becoming the first program to beat a human chess champion.</a:t>
            </a:r>
          </a:p>
          <a:p>
            <a:pPr algn="just">
              <a:buFont typeface="Arial" panose="020B0604020202020204" pitchFamily="34" charset="0"/>
              <a:buChar char="•"/>
            </a:pPr>
            <a:r>
              <a:rPr lang="zh-CN" altLang="en-US" b="1" i="0" dirty="0">
                <a:solidFill>
                  <a:srgbClr val="333333"/>
                </a:solidFill>
                <a:effectLst/>
                <a:latin typeface="Salesforce Sans"/>
              </a:rPr>
              <a:t> </a:t>
            </a:r>
            <a:r>
              <a:rPr lang="en-US" altLang="zh-CN" b="1" i="0" dirty="0">
                <a:solidFill>
                  <a:srgbClr val="333333"/>
                </a:solidFill>
                <a:effectLst/>
                <a:latin typeface="Salesforce Sans"/>
              </a:rPr>
              <a:t>2000:</a:t>
            </a:r>
            <a:r>
              <a:rPr lang="en-US" altLang="zh-CN" b="0" i="0" dirty="0">
                <a:solidFill>
                  <a:srgbClr val="333333"/>
                </a:solidFill>
                <a:effectLst/>
                <a:latin typeface="Salesforce Sans"/>
              </a:rPr>
              <a:t> Professor Cynthia Breazeal developed the first robot that could simulate human emotions with its </a:t>
            </a:r>
            <a:r>
              <a:rPr lang="en-US" altLang="zh-CN" b="0" i="0" dirty="0" err="1">
                <a:solidFill>
                  <a:srgbClr val="333333"/>
                </a:solidFill>
                <a:effectLst/>
                <a:latin typeface="Salesforce Sans"/>
              </a:rPr>
              <a:t>face,which</a:t>
            </a:r>
            <a:r>
              <a:rPr lang="en-US" altLang="zh-CN" b="0" i="0" dirty="0">
                <a:solidFill>
                  <a:srgbClr val="333333"/>
                </a:solidFill>
                <a:effectLst/>
                <a:latin typeface="Salesforce Sans"/>
              </a:rPr>
              <a:t> included eyes, eyebrows, ears, and a mouth. It was called Kismet.</a:t>
            </a:r>
          </a:p>
        </p:txBody>
      </p:sp>
      <p:sp>
        <p:nvSpPr>
          <p:cNvPr id="2" name="AutoShape 2" descr="Kismet (robot) - Wikipedia">
            <a:extLst>
              <a:ext uri="{FF2B5EF4-FFF2-40B4-BE49-F238E27FC236}">
                <a16:creationId xmlns:a16="http://schemas.microsoft.com/office/drawing/2014/main" id="{803870DC-837D-9513-AF82-856BFB83FF6B}"/>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 name="Picture 6">
            <a:extLst>
              <a:ext uri="{FF2B5EF4-FFF2-40B4-BE49-F238E27FC236}">
                <a16:creationId xmlns:a16="http://schemas.microsoft.com/office/drawing/2014/main" id="{A6562509-0FE6-22C6-C466-7E0DE5D819A7}"/>
              </a:ext>
            </a:extLst>
          </p:cNvPr>
          <p:cNvPicPr>
            <a:picLocks noChangeAspect="1"/>
          </p:cNvPicPr>
          <p:nvPr/>
        </p:nvPicPr>
        <p:blipFill>
          <a:blip r:embed="rId4"/>
          <a:stretch>
            <a:fillRect/>
          </a:stretch>
        </p:blipFill>
        <p:spPr>
          <a:xfrm>
            <a:off x="4724400" y="3971896"/>
            <a:ext cx="3971642" cy="2622604"/>
          </a:xfrm>
          <a:prstGeom prst="rect">
            <a:avLst/>
          </a:prstGeom>
        </p:spPr>
      </p:pic>
      <p:pic>
        <p:nvPicPr>
          <p:cNvPr id="10244" name="Picture 4" descr="Deep Blue | IBM Supercomputer, Artificial Intelligence &amp; Machine Learning |  Britannica">
            <a:extLst>
              <a:ext uri="{FF2B5EF4-FFF2-40B4-BE49-F238E27FC236}">
                <a16:creationId xmlns:a16="http://schemas.microsoft.com/office/drawing/2014/main" id="{6CF11A24-3E9C-DEF8-A938-A3C580DDB13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6621" y="3971896"/>
            <a:ext cx="4004862" cy="25906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6498682"/>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35B0322-04BB-42E2-BFD4-6B20F7C6CE2F}"/>
              </a:ext>
            </a:extLst>
          </p:cNvPr>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1C17DF8-17C1-4E96-85E1-F7022951190B}"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pitchFamily="34" charset="0"/>
                <a:ea typeface="新細明體" panose="02020500000000000000" pitchFamily="18" charset="-120"/>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2</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pitchFamily="34" charset="0"/>
              <a:ea typeface="新細明體" panose="02020500000000000000" pitchFamily="18" charset="-120"/>
              <a:cs typeface="Arial" panose="020B0604020202020204" pitchFamily="34" charset="0"/>
            </a:endParaRPr>
          </a:p>
        </p:txBody>
      </p:sp>
      <p:cxnSp>
        <p:nvCxnSpPr>
          <p:cNvPr id="5" name="Straight Connector 4">
            <a:extLst>
              <a:ext uri="{FF2B5EF4-FFF2-40B4-BE49-F238E27FC236}">
                <a16:creationId xmlns:a16="http://schemas.microsoft.com/office/drawing/2014/main" id="{C738CBE7-1604-46C6-9E00-3AB4139FF075}"/>
              </a:ext>
            </a:extLst>
          </p:cNvPr>
          <p:cNvCxnSpPr>
            <a:cxnSpLocks/>
          </p:cNvCxnSpPr>
          <p:nvPr/>
        </p:nvCxnSpPr>
        <p:spPr>
          <a:xfrm>
            <a:off x="274762" y="464031"/>
            <a:ext cx="3584146" cy="0"/>
          </a:xfrm>
          <a:prstGeom prst="line">
            <a:avLst/>
          </a:prstGeom>
          <a:ln w="38100">
            <a:gradFill flip="none" rotWithShape="1">
              <a:gsLst>
                <a:gs pos="0">
                  <a:srgbClr val="99235E"/>
                </a:gs>
                <a:gs pos="100000">
                  <a:srgbClr val="FFFFFF"/>
                </a:gs>
              </a:gsLst>
              <a:lin ang="0" scaled="0"/>
              <a:tileRect/>
            </a:gradFill>
          </a:ln>
        </p:spPr>
        <p:style>
          <a:lnRef idx="1">
            <a:schemeClr val="accent1"/>
          </a:lnRef>
          <a:fillRef idx="0">
            <a:schemeClr val="accent1"/>
          </a:fillRef>
          <a:effectRef idx="0">
            <a:schemeClr val="accent1"/>
          </a:effectRef>
          <a:fontRef idx="minor">
            <a:schemeClr val="tx1"/>
          </a:fontRef>
        </p:style>
      </p:cxnSp>
      <p:sp>
        <p:nvSpPr>
          <p:cNvPr id="6" name="標題 5">
            <a:extLst>
              <a:ext uri="{FF2B5EF4-FFF2-40B4-BE49-F238E27FC236}">
                <a16:creationId xmlns:a16="http://schemas.microsoft.com/office/drawing/2014/main" id="{FAD83C02-24C8-3806-2E3F-4058342F4D87}"/>
              </a:ext>
            </a:extLst>
          </p:cNvPr>
          <p:cNvSpPr>
            <a:spLocks noGrp="1"/>
          </p:cNvSpPr>
          <p:nvPr>
            <p:ph type="title"/>
          </p:nvPr>
        </p:nvSpPr>
        <p:spPr>
          <a:xfrm>
            <a:off x="-280818" y="-24922"/>
            <a:ext cx="9150056" cy="490537"/>
          </a:xfrm>
        </p:spPr>
        <p:txBody>
          <a:bodyPr rtlCol="0">
            <a:normAutofit/>
          </a:bodyPr>
          <a:lstStyle/>
          <a:p>
            <a:pPr marL="461963">
              <a:defRPr/>
            </a:pPr>
            <a:r>
              <a:rPr lang="en-US" altLang="en-US" sz="2400" b="1" dirty="0">
                <a:solidFill>
                  <a:srgbClr val="99235E"/>
                </a:solidFill>
                <a:cs typeface="Times New Roman" pitchFamily="18" charset="0"/>
              </a:rPr>
              <a:t>Artificial Intelligence (AI)</a:t>
            </a:r>
            <a:endParaRPr lang="en-US" altLang="en-US" sz="2400" b="1" dirty="0">
              <a:solidFill>
                <a:schemeClr val="bg2">
                  <a:lumMod val="75000"/>
                </a:schemeClr>
              </a:solidFill>
              <a:cs typeface="Times New Roman" pitchFamily="18" charset="0"/>
            </a:endParaRPr>
          </a:p>
        </p:txBody>
      </p:sp>
      <p:sp>
        <p:nvSpPr>
          <p:cNvPr id="7" name="文本框 6">
            <a:extLst>
              <a:ext uri="{FF2B5EF4-FFF2-40B4-BE49-F238E27FC236}">
                <a16:creationId xmlns:a16="http://schemas.microsoft.com/office/drawing/2014/main" id="{ED13296A-FD76-8168-9291-732E3DD62248}"/>
              </a:ext>
            </a:extLst>
          </p:cNvPr>
          <p:cNvSpPr txBox="1"/>
          <p:nvPr/>
        </p:nvSpPr>
        <p:spPr>
          <a:xfrm>
            <a:off x="359104" y="1064707"/>
            <a:ext cx="4628708" cy="1477328"/>
          </a:xfrm>
          <a:prstGeom prst="rect">
            <a:avLst/>
          </a:prstGeom>
          <a:noFill/>
        </p:spPr>
        <p:txBody>
          <a:bodyPr wrap="square">
            <a:spAutoFit/>
          </a:bodyPr>
          <a:lstStyle/>
          <a:p>
            <a:r>
              <a:rPr lang="en-US" altLang="zh-CN" b="1" dirty="0"/>
              <a:t>What is Intelligence?</a:t>
            </a:r>
            <a:endParaRPr lang="en-US" altLang="zh-CN" dirty="0"/>
          </a:p>
          <a:p>
            <a:pPr>
              <a:buFont typeface="Arial" panose="020B0604020202020204" pitchFamily="34" charset="0"/>
              <a:buChar char="•"/>
            </a:pPr>
            <a:r>
              <a:rPr lang="en-US" altLang="zh-CN" dirty="0"/>
              <a:t> Intelligence refers to the ability to learn, adapt, reason, and solve problems.</a:t>
            </a:r>
          </a:p>
          <a:p>
            <a:pPr>
              <a:buFont typeface="Arial" panose="020B0604020202020204" pitchFamily="34" charset="0"/>
              <a:buChar char="•"/>
            </a:pPr>
            <a:r>
              <a:rPr lang="en-US" altLang="zh-CN" dirty="0"/>
              <a:t> It can be exhibited by humans, animals, and machines.</a:t>
            </a:r>
          </a:p>
        </p:txBody>
      </p:sp>
      <p:sp>
        <p:nvSpPr>
          <p:cNvPr id="9" name="文本框 8">
            <a:extLst>
              <a:ext uri="{FF2B5EF4-FFF2-40B4-BE49-F238E27FC236}">
                <a16:creationId xmlns:a16="http://schemas.microsoft.com/office/drawing/2014/main" id="{1F8075F9-7EB7-88AC-2E85-7C4077B4E26C}"/>
              </a:ext>
            </a:extLst>
          </p:cNvPr>
          <p:cNvSpPr txBox="1"/>
          <p:nvPr/>
        </p:nvSpPr>
        <p:spPr>
          <a:xfrm>
            <a:off x="4606250" y="3429000"/>
            <a:ext cx="4537750" cy="2031325"/>
          </a:xfrm>
          <a:prstGeom prst="rect">
            <a:avLst/>
          </a:prstGeom>
          <a:noFill/>
        </p:spPr>
        <p:txBody>
          <a:bodyPr wrap="square">
            <a:spAutoFit/>
          </a:bodyPr>
          <a:lstStyle/>
          <a:p>
            <a:r>
              <a:rPr lang="en-US" altLang="zh-CN" b="1" dirty="0"/>
              <a:t>Artificial Intelligence (AI)</a:t>
            </a:r>
            <a:endParaRPr lang="en-US" altLang="zh-CN" dirty="0"/>
          </a:p>
          <a:p>
            <a:pPr>
              <a:buFont typeface="Arial" panose="020B0604020202020204" pitchFamily="34" charset="0"/>
              <a:buChar char="•"/>
            </a:pPr>
            <a:r>
              <a:rPr lang="en-US" altLang="zh-CN" dirty="0"/>
              <a:t> AI refers to the simulation of human intelligence processes by machines, especially computer systems.</a:t>
            </a:r>
          </a:p>
          <a:p>
            <a:pPr>
              <a:buFont typeface="Arial" panose="020B0604020202020204" pitchFamily="34" charset="0"/>
              <a:buChar char="•"/>
            </a:pPr>
            <a:r>
              <a:rPr lang="en-US" altLang="zh-CN" dirty="0"/>
              <a:t> Examples include </a:t>
            </a:r>
            <a:r>
              <a:rPr lang="en-US" altLang="zh-CN" b="1" dirty="0"/>
              <a:t>learning, reasoning, problem-solving, perception, and language understanding</a:t>
            </a:r>
            <a:r>
              <a:rPr lang="en-US" altLang="zh-CN" dirty="0"/>
              <a:t>.</a:t>
            </a:r>
          </a:p>
        </p:txBody>
      </p:sp>
      <p:pic>
        <p:nvPicPr>
          <p:cNvPr id="5122" name="Picture 2" descr="都说人类是由猴子进化而来的， 那为什么还有猴子没进化成人呢?">
            <a:extLst>
              <a:ext uri="{FF2B5EF4-FFF2-40B4-BE49-F238E27FC236}">
                <a16:creationId xmlns:a16="http://schemas.microsoft.com/office/drawing/2014/main" id="{8BAB445B-DE10-2FA7-33A3-98B508AB76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03470" y="464031"/>
            <a:ext cx="4118610" cy="2677097"/>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Artificial Intelligence - Side portrait of a man and artificial intelligence concept">
            <a:extLst>
              <a:ext uri="{FF2B5EF4-FFF2-40B4-BE49-F238E27FC236}">
                <a16:creationId xmlns:a16="http://schemas.microsoft.com/office/drawing/2014/main" id="{47DA0D3E-726C-DFCE-8AE8-565812B885F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3145" r="8027"/>
          <a:stretch/>
        </p:blipFill>
        <p:spPr bwMode="auto">
          <a:xfrm>
            <a:off x="457200" y="3255910"/>
            <a:ext cx="3748240" cy="23775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1810409"/>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CA17EF-C20D-722A-94ED-97A79C1491E9}"/>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CF19A37-E6EB-6841-74A6-598F1180C392}"/>
              </a:ext>
            </a:extLst>
          </p:cNvPr>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1C17DF8-17C1-4E96-85E1-F7022951190B}"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pitchFamily="34" charset="0"/>
                <a:ea typeface="新細明體" panose="02020500000000000000" pitchFamily="18" charset="-120"/>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20</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pitchFamily="34" charset="0"/>
              <a:ea typeface="新細明體" panose="02020500000000000000" pitchFamily="18" charset="-120"/>
              <a:cs typeface="Arial" panose="020B0604020202020204" pitchFamily="34" charset="0"/>
            </a:endParaRPr>
          </a:p>
        </p:txBody>
      </p:sp>
      <p:cxnSp>
        <p:nvCxnSpPr>
          <p:cNvPr id="5" name="Straight Connector 4">
            <a:extLst>
              <a:ext uri="{FF2B5EF4-FFF2-40B4-BE49-F238E27FC236}">
                <a16:creationId xmlns:a16="http://schemas.microsoft.com/office/drawing/2014/main" id="{BED08465-08FF-E3D2-AABE-91373F1AE998}"/>
              </a:ext>
            </a:extLst>
          </p:cNvPr>
          <p:cNvCxnSpPr>
            <a:cxnSpLocks/>
          </p:cNvCxnSpPr>
          <p:nvPr/>
        </p:nvCxnSpPr>
        <p:spPr>
          <a:xfrm>
            <a:off x="274762" y="464031"/>
            <a:ext cx="3584146" cy="0"/>
          </a:xfrm>
          <a:prstGeom prst="line">
            <a:avLst/>
          </a:prstGeom>
          <a:ln w="38100">
            <a:gradFill flip="none" rotWithShape="1">
              <a:gsLst>
                <a:gs pos="0">
                  <a:srgbClr val="99235E"/>
                </a:gs>
                <a:gs pos="100000">
                  <a:srgbClr val="FFFFFF"/>
                </a:gs>
              </a:gsLst>
              <a:lin ang="0" scaled="0"/>
              <a:tileRect/>
            </a:gradFill>
          </a:ln>
        </p:spPr>
        <p:style>
          <a:lnRef idx="1">
            <a:schemeClr val="accent1"/>
          </a:lnRef>
          <a:fillRef idx="0">
            <a:schemeClr val="accent1"/>
          </a:fillRef>
          <a:effectRef idx="0">
            <a:schemeClr val="accent1"/>
          </a:effectRef>
          <a:fontRef idx="minor">
            <a:schemeClr val="tx1"/>
          </a:fontRef>
        </p:style>
      </p:cxnSp>
      <p:sp>
        <p:nvSpPr>
          <p:cNvPr id="6" name="標題 5">
            <a:extLst>
              <a:ext uri="{FF2B5EF4-FFF2-40B4-BE49-F238E27FC236}">
                <a16:creationId xmlns:a16="http://schemas.microsoft.com/office/drawing/2014/main" id="{31EA88C2-C6D3-D427-22D3-4A3DA8589E6D}"/>
              </a:ext>
            </a:extLst>
          </p:cNvPr>
          <p:cNvSpPr>
            <a:spLocks noGrp="1"/>
          </p:cNvSpPr>
          <p:nvPr>
            <p:ph type="title"/>
          </p:nvPr>
        </p:nvSpPr>
        <p:spPr>
          <a:xfrm>
            <a:off x="-280818" y="-24922"/>
            <a:ext cx="9150056" cy="490537"/>
          </a:xfrm>
        </p:spPr>
        <p:txBody>
          <a:bodyPr rtlCol="0">
            <a:normAutofit/>
          </a:bodyPr>
          <a:lstStyle/>
          <a:p>
            <a:pPr marL="461963">
              <a:defRPr/>
            </a:pPr>
            <a:r>
              <a:rPr lang="en-US" altLang="en-US" sz="2400" b="1" dirty="0">
                <a:solidFill>
                  <a:srgbClr val="99235E"/>
                </a:solidFill>
                <a:cs typeface="Times New Roman" pitchFamily="18" charset="0"/>
              </a:rPr>
              <a:t>AI agents: 1993-2011</a:t>
            </a:r>
            <a:endParaRPr lang="en-US" altLang="en-US" sz="2400" b="1" dirty="0">
              <a:solidFill>
                <a:schemeClr val="bg2">
                  <a:lumMod val="75000"/>
                </a:schemeClr>
              </a:solidFill>
              <a:cs typeface="Times New Roman" pitchFamily="18" charset="0"/>
            </a:endParaRPr>
          </a:p>
        </p:txBody>
      </p:sp>
      <p:sp>
        <p:nvSpPr>
          <p:cNvPr id="4" name="文本框 3">
            <a:extLst>
              <a:ext uri="{FF2B5EF4-FFF2-40B4-BE49-F238E27FC236}">
                <a16:creationId xmlns:a16="http://schemas.microsoft.com/office/drawing/2014/main" id="{D3ACF024-2B46-8532-75DF-697662F47DBE}"/>
              </a:ext>
            </a:extLst>
          </p:cNvPr>
          <p:cNvSpPr txBox="1"/>
          <p:nvPr/>
        </p:nvSpPr>
        <p:spPr>
          <a:xfrm>
            <a:off x="274762" y="220346"/>
            <a:ext cx="8462617" cy="2862322"/>
          </a:xfrm>
          <a:prstGeom prst="rect">
            <a:avLst/>
          </a:prstGeom>
          <a:noFill/>
        </p:spPr>
        <p:txBody>
          <a:bodyPr wrap="square">
            <a:spAutoFit/>
          </a:bodyPr>
          <a:lstStyle/>
          <a:p>
            <a:pPr algn="l"/>
            <a:r>
              <a:rPr lang="en-US" altLang="zh-CN" b="0" i="0" dirty="0">
                <a:solidFill>
                  <a:srgbClr val="333333"/>
                </a:solidFill>
                <a:effectLst/>
                <a:latin typeface="Salesforce Sans"/>
              </a:rPr>
              <a:t>.</a:t>
            </a:r>
          </a:p>
          <a:p>
            <a:pPr algn="l">
              <a:buFont typeface="Arial" panose="020B0604020202020204" pitchFamily="34" charset="0"/>
              <a:buChar char="•"/>
            </a:pPr>
            <a:r>
              <a:rPr lang="zh-CN" altLang="en-US" b="1" i="0" dirty="0">
                <a:solidFill>
                  <a:srgbClr val="333333"/>
                </a:solidFill>
                <a:effectLst/>
                <a:latin typeface="Salesforce Sans"/>
              </a:rPr>
              <a:t> </a:t>
            </a:r>
            <a:r>
              <a:rPr lang="en-US" altLang="zh-CN" b="1" i="0" dirty="0">
                <a:solidFill>
                  <a:srgbClr val="333333"/>
                </a:solidFill>
                <a:effectLst/>
                <a:latin typeface="Salesforce Sans"/>
              </a:rPr>
              <a:t>2003:</a:t>
            </a:r>
            <a:r>
              <a:rPr lang="en-US" altLang="zh-CN" b="0" i="0" dirty="0">
                <a:solidFill>
                  <a:srgbClr val="333333"/>
                </a:solidFill>
                <a:effectLst/>
                <a:latin typeface="Salesforce Sans"/>
              </a:rPr>
              <a:t> </a:t>
            </a:r>
            <a:r>
              <a:rPr lang="en-US" altLang="zh-CN" b="0" i="0" dirty="0">
                <a:solidFill>
                  <a:srgbClr val="0B5CAB"/>
                </a:solidFill>
                <a:effectLst/>
                <a:latin typeface="Salesforce Sans"/>
                <a:hlinkClick r:id="rId3"/>
              </a:rPr>
              <a:t>NASA landed two rovers onto Mars</a:t>
            </a:r>
            <a:r>
              <a:rPr lang="en-US" altLang="zh-CN" b="0" i="0" dirty="0">
                <a:solidFill>
                  <a:srgbClr val="333333"/>
                </a:solidFill>
                <a:effectLst/>
                <a:latin typeface="Salesforce Sans"/>
              </a:rPr>
              <a:t> (Spirit and Opportunity) and they navigated the surface of the planet without human intervention.</a:t>
            </a:r>
          </a:p>
          <a:p>
            <a:pPr algn="l">
              <a:buFont typeface="Arial" panose="020B0604020202020204" pitchFamily="34" charset="0"/>
              <a:buChar char="•"/>
            </a:pPr>
            <a:r>
              <a:rPr lang="zh-CN" altLang="en-US" b="1" i="0" dirty="0">
                <a:solidFill>
                  <a:srgbClr val="333333"/>
                </a:solidFill>
                <a:effectLst/>
                <a:latin typeface="Salesforce Sans"/>
              </a:rPr>
              <a:t> </a:t>
            </a:r>
            <a:r>
              <a:rPr lang="en-US" altLang="zh-CN" b="1" i="0" dirty="0">
                <a:solidFill>
                  <a:srgbClr val="333333"/>
                </a:solidFill>
                <a:effectLst/>
                <a:latin typeface="Salesforce Sans"/>
              </a:rPr>
              <a:t>2006:</a:t>
            </a:r>
            <a:r>
              <a:rPr lang="en-US" altLang="zh-CN" b="0" i="0" dirty="0">
                <a:solidFill>
                  <a:srgbClr val="333333"/>
                </a:solidFill>
                <a:effectLst/>
                <a:latin typeface="Salesforce Sans"/>
              </a:rPr>
              <a:t> Companies such as Twitter, Facebook, and Netflix started utilizing AI as a part of their advertising and user experience (UX) algorithms.</a:t>
            </a:r>
          </a:p>
          <a:p>
            <a:pPr algn="l">
              <a:buFont typeface="Arial" panose="020B0604020202020204" pitchFamily="34" charset="0"/>
              <a:buChar char="•"/>
            </a:pPr>
            <a:r>
              <a:rPr lang="zh-CN" altLang="en-US" b="1" i="0" dirty="0">
                <a:solidFill>
                  <a:srgbClr val="333333"/>
                </a:solidFill>
                <a:effectLst/>
                <a:latin typeface="Salesforce Sans"/>
              </a:rPr>
              <a:t> </a:t>
            </a:r>
            <a:r>
              <a:rPr lang="en-US" altLang="zh-CN" b="1" i="0" dirty="0">
                <a:solidFill>
                  <a:srgbClr val="333333"/>
                </a:solidFill>
                <a:effectLst/>
                <a:latin typeface="Salesforce Sans"/>
              </a:rPr>
              <a:t>2010:</a:t>
            </a:r>
            <a:r>
              <a:rPr lang="en-US" altLang="zh-CN" b="0" i="0" dirty="0">
                <a:solidFill>
                  <a:srgbClr val="333333"/>
                </a:solidFill>
                <a:effectLst/>
                <a:latin typeface="Salesforce Sans"/>
              </a:rPr>
              <a:t> Microsoft launched the Xbox 360 Kinect, the first gaming hardware designed to track body movement and translate it into gaming directions.</a:t>
            </a:r>
          </a:p>
          <a:p>
            <a:pPr algn="l">
              <a:buFont typeface="Arial" panose="020B0604020202020204" pitchFamily="34" charset="0"/>
              <a:buChar char="•"/>
            </a:pPr>
            <a:r>
              <a:rPr lang="zh-CN" altLang="en-US" b="1" i="0" dirty="0">
                <a:solidFill>
                  <a:srgbClr val="333333"/>
                </a:solidFill>
                <a:effectLst/>
                <a:latin typeface="Salesforce Sans"/>
              </a:rPr>
              <a:t> </a:t>
            </a:r>
            <a:r>
              <a:rPr lang="en-US" altLang="zh-CN" b="1" i="0" dirty="0">
                <a:solidFill>
                  <a:srgbClr val="333333"/>
                </a:solidFill>
                <a:effectLst/>
                <a:latin typeface="Salesforce Sans"/>
              </a:rPr>
              <a:t>2011:</a:t>
            </a:r>
            <a:r>
              <a:rPr lang="en-US" altLang="zh-CN" b="0" i="0" dirty="0">
                <a:solidFill>
                  <a:srgbClr val="333333"/>
                </a:solidFill>
                <a:effectLst/>
                <a:latin typeface="Salesforce Sans"/>
              </a:rPr>
              <a:t> An NLP computer programmed to answer questions named </a:t>
            </a:r>
            <a:r>
              <a:rPr lang="en-US" altLang="zh-CN" b="0" i="0" dirty="0">
                <a:solidFill>
                  <a:srgbClr val="0B5CAB"/>
                </a:solidFill>
                <a:effectLst/>
                <a:latin typeface="Salesforce Sans"/>
                <a:hlinkClick r:id="rId4"/>
              </a:rPr>
              <a:t>Watson</a:t>
            </a:r>
            <a:r>
              <a:rPr lang="en-US" altLang="zh-CN" b="0" i="0" dirty="0">
                <a:solidFill>
                  <a:srgbClr val="333333"/>
                </a:solidFill>
                <a:effectLst/>
                <a:latin typeface="Salesforce Sans"/>
              </a:rPr>
              <a:t> (created by IBM) won Jeopardy against two former champions in a televised game.</a:t>
            </a:r>
          </a:p>
          <a:p>
            <a:pPr algn="l">
              <a:buFont typeface="Arial" panose="020B0604020202020204" pitchFamily="34" charset="0"/>
              <a:buChar char="•"/>
            </a:pPr>
            <a:r>
              <a:rPr lang="zh-CN" altLang="en-US" b="1" i="0" dirty="0">
                <a:solidFill>
                  <a:srgbClr val="333333"/>
                </a:solidFill>
                <a:effectLst/>
                <a:latin typeface="Salesforce Sans"/>
              </a:rPr>
              <a:t> </a:t>
            </a:r>
            <a:r>
              <a:rPr lang="en-US" altLang="zh-CN" b="1" i="0" dirty="0">
                <a:solidFill>
                  <a:srgbClr val="333333"/>
                </a:solidFill>
                <a:effectLst/>
                <a:latin typeface="Salesforce Sans"/>
              </a:rPr>
              <a:t>2011:</a:t>
            </a:r>
            <a:r>
              <a:rPr lang="en-US" altLang="zh-CN" b="0" i="0" dirty="0">
                <a:solidFill>
                  <a:srgbClr val="333333"/>
                </a:solidFill>
                <a:effectLst/>
                <a:latin typeface="Salesforce Sans"/>
              </a:rPr>
              <a:t> Apple released Siri, the first popular virtual assistant. </a:t>
            </a:r>
          </a:p>
        </p:txBody>
      </p:sp>
      <p:pic>
        <p:nvPicPr>
          <p:cNvPr id="11266" name="Picture 2" descr="Two Rovers to Roll on Mars Again: Curiosity and Mars 2020 - NASA">
            <a:extLst>
              <a:ext uri="{FF2B5EF4-FFF2-40B4-BE49-F238E27FC236}">
                <a16:creationId xmlns:a16="http://schemas.microsoft.com/office/drawing/2014/main" id="{CC87DDD5-CB81-025D-D776-92E86A81B22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16149" y="3082668"/>
            <a:ext cx="6711701" cy="37753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7702786"/>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440970-B852-92D1-976A-E9611090856F}"/>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0144452-7E8B-4FBA-6F6A-D8014059D5D8}"/>
              </a:ext>
            </a:extLst>
          </p:cNvPr>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1C17DF8-17C1-4E96-85E1-F7022951190B}"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pitchFamily="34" charset="0"/>
                <a:ea typeface="新細明體" panose="02020500000000000000" pitchFamily="18" charset="-120"/>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21</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pitchFamily="34" charset="0"/>
              <a:ea typeface="新細明體" panose="02020500000000000000" pitchFamily="18" charset="-120"/>
              <a:cs typeface="Arial" panose="020B0604020202020204" pitchFamily="34" charset="0"/>
            </a:endParaRPr>
          </a:p>
        </p:txBody>
      </p:sp>
      <p:cxnSp>
        <p:nvCxnSpPr>
          <p:cNvPr id="5" name="Straight Connector 4">
            <a:extLst>
              <a:ext uri="{FF2B5EF4-FFF2-40B4-BE49-F238E27FC236}">
                <a16:creationId xmlns:a16="http://schemas.microsoft.com/office/drawing/2014/main" id="{2FFC17D8-1449-2EB0-2162-30912E4CB8A8}"/>
              </a:ext>
            </a:extLst>
          </p:cNvPr>
          <p:cNvCxnSpPr>
            <a:cxnSpLocks/>
          </p:cNvCxnSpPr>
          <p:nvPr/>
        </p:nvCxnSpPr>
        <p:spPr>
          <a:xfrm>
            <a:off x="274762" y="464031"/>
            <a:ext cx="3584146" cy="0"/>
          </a:xfrm>
          <a:prstGeom prst="line">
            <a:avLst/>
          </a:prstGeom>
          <a:ln w="38100">
            <a:gradFill flip="none" rotWithShape="1">
              <a:gsLst>
                <a:gs pos="0">
                  <a:srgbClr val="99235E"/>
                </a:gs>
                <a:gs pos="100000">
                  <a:srgbClr val="FFFFFF"/>
                </a:gs>
              </a:gsLst>
              <a:lin ang="0" scaled="0"/>
              <a:tileRect/>
            </a:gradFill>
          </a:ln>
        </p:spPr>
        <p:style>
          <a:lnRef idx="1">
            <a:schemeClr val="accent1"/>
          </a:lnRef>
          <a:fillRef idx="0">
            <a:schemeClr val="accent1"/>
          </a:fillRef>
          <a:effectRef idx="0">
            <a:schemeClr val="accent1"/>
          </a:effectRef>
          <a:fontRef idx="minor">
            <a:schemeClr val="tx1"/>
          </a:fontRef>
        </p:style>
      </p:cxnSp>
      <p:sp>
        <p:nvSpPr>
          <p:cNvPr id="6" name="標題 5">
            <a:extLst>
              <a:ext uri="{FF2B5EF4-FFF2-40B4-BE49-F238E27FC236}">
                <a16:creationId xmlns:a16="http://schemas.microsoft.com/office/drawing/2014/main" id="{D7C5C676-AD8B-9A48-E003-2D84CF039DC8}"/>
              </a:ext>
            </a:extLst>
          </p:cNvPr>
          <p:cNvSpPr>
            <a:spLocks noGrp="1"/>
          </p:cNvSpPr>
          <p:nvPr>
            <p:ph type="title"/>
          </p:nvPr>
        </p:nvSpPr>
        <p:spPr>
          <a:xfrm>
            <a:off x="-280818" y="-24922"/>
            <a:ext cx="9150056" cy="490537"/>
          </a:xfrm>
        </p:spPr>
        <p:txBody>
          <a:bodyPr rtlCol="0">
            <a:normAutofit/>
          </a:bodyPr>
          <a:lstStyle/>
          <a:p>
            <a:pPr marL="461963">
              <a:defRPr/>
            </a:pPr>
            <a:r>
              <a:rPr lang="en-US" altLang="en-US" sz="2400" b="1" dirty="0">
                <a:solidFill>
                  <a:srgbClr val="99235E"/>
                </a:solidFill>
                <a:cs typeface="Times New Roman" pitchFamily="18" charset="0"/>
              </a:rPr>
              <a:t>Artificial General Intelligence: 2012-present</a:t>
            </a:r>
            <a:endParaRPr lang="en-US" altLang="en-US" sz="2400" b="1" dirty="0">
              <a:solidFill>
                <a:schemeClr val="bg2">
                  <a:lumMod val="75000"/>
                </a:schemeClr>
              </a:solidFill>
              <a:cs typeface="Times New Roman" pitchFamily="18" charset="0"/>
            </a:endParaRPr>
          </a:p>
        </p:txBody>
      </p:sp>
      <p:sp>
        <p:nvSpPr>
          <p:cNvPr id="4" name="文本框 3">
            <a:extLst>
              <a:ext uri="{FF2B5EF4-FFF2-40B4-BE49-F238E27FC236}">
                <a16:creationId xmlns:a16="http://schemas.microsoft.com/office/drawing/2014/main" id="{13538F42-0702-F45C-6B37-0C90B9B0F17C}"/>
              </a:ext>
            </a:extLst>
          </p:cNvPr>
          <p:cNvSpPr txBox="1"/>
          <p:nvPr/>
        </p:nvSpPr>
        <p:spPr>
          <a:xfrm>
            <a:off x="274762" y="555576"/>
            <a:ext cx="8462617" cy="3693319"/>
          </a:xfrm>
          <a:prstGeom prst="rect">
            <a:avLst/>
          </a:prstGeom>
          <a:noFill/>
        </p:spPr>
        <p:txBody>
          <a:bodyPr wrap="square">
            <a:spAutoFit/>
          </a:bodyPr>
          <a:lstStyle/>
          <a:p>
            <a:pPr algn="l"/>
            <a:r>
              <a:rPr lang="en-US" altLang="zh-CN" b="0" i="0" dirty="0">
                <a:solidFill>
                  <a:srgbClr val="333333"/>
                </a:solidFill>
                <a:effectLst/>
                <a:latin typeface="Salesforce Sans"/>
              </a:rPr>
              <a:t>That brings us to the most recent developments in AI, up to the present day. We’ve seen a surge in common-use AI tools, such as virtual assistants, search engines, etc. This time period also popularized Deep Learning and Big Data.</a:t>
            </a:r>
            <a:endParaRPr lang="en-US" altLang="zh-CN" dirty="0">
              <a:solidFill>
                <a:srgbClr val="333333"/>
              </a:solidFill>
              <a:latin typeface="Salesforce Sans"/>
            </a:endParaRPr>
          </a:p>
          <a:p>
            <a:pPr algn="l"/>
            <a:endParaRPr lang="en-US" altLang="zh-CN" b="0" i="0" dirty="0">
              <a:solidFill>
                <a:srgbClr val="333333"/>
              </a:solidFill>
              <a:effectLst/>
              <a:latin typeface="Salesforce Sans"/>
            </a:endParaRPr>
          </a:p>
          <a:p>
            <a:pPr algn="l">
              <a:buFont typeface="Arial" panose="020B0604020202020204" pitchFamily="34" charset="0"/>
              <a:buChar char="•"/>
            </a:pPr>
            <a:r>
              <a:rPr lang="zh-CN" altLang="en-US" b="1" i="0" dirty="0">
                <a:solidFill>
                  <a:srgbClr val="333333"/>
                </a:solidFill>
                <a:effectLst/>
                <a:latin typeface="Salesforce Sans"/>
              </a:rPr>
              <a:t> </a:t>
            </a:r>
            <a:r>
              <a:rPr lang="en-US" altLang="zh-CN" b="1" i="0" dirty="0">
                <a:solidFill>
                  <a:srgbClr val="333333"/>
                </a:solidFill>
                <a:effectLst/>
                <a:latin typeface="Salesforce Sans"/>
              </a:rPr>
              <a:t>2012: </a:t>
            </a:r>
            <a:r>
              <a:rPr lang="en-US" altLang="zh-CN" b="0" i="0" dirty="0">
                <a:solidFill>
                  <a:srgbClr val="333333"/>
                </a:solidFill>
                <a:effectLst/>
                <a:latin typeface="Salesforce Sans"/>
              </a:rPr>
              <a:t>Two researchers from Google (Jeff Dean and Andrew Ng) trained a neural network to recognize cats by showing it unlabeled images and no background information.</a:t>
            </a:r>
          </a:p>
          <a:p>
            <a:pPr algn="l">
              <a:buFont typeface="Arial" panose="020B0604020202020204" pitchFamily="34" charset="0"/>
              <a:buChar char="•"/>
            </a:pPr>
            <a:r>
              <a:rPr lang="zh-CN" altLang="en-US" b="1" i="0" dirty="0">
                <a:solidFill>
                  <a:srgbClr val="333333"/>
                </a:solidFill>
                <a:effectLst/>
                <a:latin typeface="Salesforce Sans"/>
              </a:rPr>
              <a:t> </a:t>
            </a:r>
            <a:r>
              <a:rPr lang="en-US" altLang="zh-CN" b="1" i="0" dirty="0">
                <a:solidFill>
                  <a:srgbClr val="333333"/>
                </a:solidFill>
                <a:effectLst/>
                <a:latin typeface="Salesforce Sans"/>
              </a:rPr>
              <a:t>2015:</a:t>
            </a:r>
            <a:r>
              <a:rPr lang="en-US" altLang="zh-CN" b="0" i="0" dirty="0">
                <a:solidFill>
                  <a:srgbClr val="333333"/>
                </a:solidFill>
                <a:effectLst/>
                <a:latin typeface="Salesforce Sans"/>
              </a:rPr>
              <a:t> Elon Musk, Stephen Hawking, and Steve Wozniak (and over 3,000 others) signed an open letter to the worlds’ government systems banning the development of (and later, use of) autonomous weapons for purposes of war.</a:t>
            </a:r>
          </a:p>
          <a:p>
            <a:pPr algn="l">
              <a:buFont typeface="Arial" panose="020B0604020202020204" pitchFamily="34" charset="0"/>
              <a:buChar char="•"/>
            </a:pPr>
            <a:r>
              <a:rPr lang="zh-CN" altLang="en-US" b="1" i="0" dirty="0">
                <a:solidFill>
                  <a:srgbClr val="333333"/>
                </a:solidFill>
                <a:effectLst/>
                <a:latin typeface="Salesforce Sans"/>
              </a:rPr>
              <a:t> </a:t>
            </a:r>
            <a:r>
              <a:rPr lang="en-US" altLang="zh-CN" b="1" i="0" dirty="0">
                <a:solidFill>
                  <a:srgbClr val="333333"/>
                </a:solidFill>
                <a:effectLst/>
                <a:latin typeface="Salesforce Sans"/>
              </a:rPr>
              <a:t>2016:</a:t>
            </a:r>
            <a:r>
              <a:rPr lang="en-US" altLang="zh-CN" b="0" i="0" dirty="0">
                <a:solidFill>
                  <a:srgbClr val="333333"/>
                </a:solidFill>
                <a:effectLst/>
                <a:latin typeface="Salesforce Sans"/>
              </a:rPr>
              <a:t> Hanson Robotics created a humanoid robot named Sophia, who became known as the first “robot citizen” and was the first robot created with a realistic human appearance and the ability to see and replicate emotions, as well as to communicate.</a:t>
            </a:r>
          </a:p>
        </p:txBody>
      </p:sp>
      <p:pic>
        <p:nvPicPr>
          <p:cNvPr id="12290" name="Picture 2" descr="Humanoid Robot Sophia Charms Audience at Century College - Century College">
            <a:extLst>
              <a:ext uri="{FF2B5EF4-FFF2-40B4-BE49-F238E27FC236}">
                <a16:creationId xmlns:a16="http://schemas.microsoft.com/office/drawing/2014/main" id="{3100BA15-32A6-A09E-1F4D-4E6C73EDE1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2578" y="4169838"/>
            <a:ext cx="5178843" cy="25894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2477140"/>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4F25C6-5B6A-BC30-6B9D-1E798C94CA6E}"/>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0A28E51-85FC-5873-F528-0FE4C527B8C0}"/>
              </a:ext>
            </a:extLst>
          </p:cNvPr>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1C17DF8-17C1-4E96-85E1-F7022951190B}"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pitchFamily="34" charset="0"/>
                <a:ea typeface="新細明體" panose="02020500000000000000" pitchFamily="18" charset="-120"/>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22</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pitchFamily="34" charset="0"/>
              <a:ea typeface="新細明體" panose="02020500000000000000" pitchFamily="18" charset="-120"/>
              <a:cs typeface="Arial" panose="020B0604020202020204" pitchFamily="34" charset="0"/>
            </a:endParaRPr>
          </a:p>
        </p:txBody>
      </p:sp>
      <p:cxnSp>
        <p:nvCxnSpPr>
          <p:cNvPr id="5" name="Straight Connector 4">
            <a:extLst>
              <a:ext uri="{FF2B5EF4-FFF2-40B4-BE49-F238E27FC236}">
                <a16:creationId xmlns:a16="http://schemas.microsoft.com/office/drawing/2014/main" id="{209C923B-9E8B-E5F0-214C-F8EE7DEFA95F}"/>
              </a:ext>
            </a:extLst>
          </p:cNvPr>
          <p:cNvCxnSpPr>
            <a:cxnSpLocks/>
          </p:cNvCxnSpPr>
          <p:nvPr/>
        </p:nvCxnSpPr>
        <p:spPr>
          <a:xfrm>
            <a:off x="274762" y="464031"/>
            <a:ext cx="3584146" cy="0"/>
          </a:xfrm>
          <a:prstGeom prst="line">
            <a:avLst/>
          </a:prstGeom>
          <a:ln w="38100">
            <a:gradFill flip="none" rotWithShape="1">
              <a:gsLst>
                <a:gs pos="0">
                  <a:srgbClr val="99235E"/>
                </a:gs>
                <a:gs pos="100000">
                  <a:srgbClr val="FFFFFF"/>
                </a:gs>
              </a:gsLst>
              <a:lin ang="0" scaled="0"/>
              <a:tileRect/>
            </a:gradFill>
          </a:ln>
        </p:spPr>
        <p:style>
          <a:lnRef idx="1">
            <a:schemeClr val="accent1"/>
          </a:lnRef>
          <a:fillRef idx="0">
            <a:schemeClr val="accent1"/>
          </a:fillRef>
          <a:effectRef idx="0">
            <a:schemeClr val="accent1"/>
          </a:effectRef>
          <a:fontRef idx="minor">
            <a:schemeClr val="tx1"/>
          </a:fontRef>
        </p:style>
      </p:cxnSp>
      <p:sp>
        <p:nvSpPr>
          <p:cNvPr id="6" name="標題 5">
            <a:extLst>
              <a:ext uri="{FF2B5EF4-FFF2-40B4-BE49-F238E27FC236}">
                <a16:creationId xmlns:a16="http://schemas.microsoft.com/office/drawing/2014/main" id="{D5D09133-3DF0-CFB9-B708-C1FC491A317D}"/>
              </a:ext>
            </a:extLst>
          </p:cNvPr>
          <p:cNvSpPr>
            <a:spLocks noGrp="1"/>
          </p:cNvSpPr>
          <p:nvPr>
            <p:ph type="title"/>
          </p:nvPr>
        </p:nvSpPr>
        <p:spPr>
          <a:xfrm>
            <a:off x="-280818" y="-24922"/>
            <a:ext cx="9150056" cy="490537"/>
          </a:xfrm>
        </p:spPr>
        <p:txBody>
          <a:bodyPr rtlCol="0">
            <a:normAutofit/>
          </a:bodyPr>
          <a:lstStyle/>
          <a:p>
            <a:pPr marL="461963">
              <a:defRPr/>
            </a:pPr>
            <a:r>
              <a:rPr lang="en-US" altLang="en-US" sz="2400" b="1" dirty="0">
                <a:solidFill>
                  <a:srgbClr val="99235E"/>
                </a:solidFill>
                <a:cs typeface="Times New Roman" pitchFamily="18" charset="0"/>
              </a:rPr>
              <a:t>Artificial General Intelligence: 2012-present</a:t>
            </a:r>
            <a:endParaRPr lang="en-US" altLang="en-US" sz="2400" b="1" dirty="0">
              <a:solidFill>
                <a:schemeClr val="bg2">
                  <a:lumMod val="75000"/>
                </a:schemeClr>
              </a:solidFill>
              <a:cs typeface="Times New Roman" pitchFamily="18" charset="0"/>
            </a:endParaRPr>
          </a:p>
        </p:txBody>
      </p:sp>
      <p:sp>
        <p:nvSpPr>
          <p:cNvPr id="4" name="文本框 3">
            <a:extLst>
              <a:ext uri="{FF2B5EF4-FFF2-40B4-BE49-F238E27FC236}">
                <a16:creationId xmlns:a16="http://schemas.microsoft.com/office/drawing/2014/main" id="{6E829573-ACC8-05EA-2A7A-896B35BFBB5E}"/>
              </a:ext>
            </a:extLst>
          </p:cNvPr>
          <p:cNvSpPr txBox="1"/>
          <p:nvPr/>
        </p:nvSpPr>
        <p:spPr>
          <a:xfrm>
            <a:off x="274762" y="220346"/>
            <a:ext cx="8462617" cy="3693319"/>
          </a:xfrm>
          <a:prstGeom prst="rect">
            <a:avLst/>
          </a:prstGeom>
          <a:noFill/>
        </p:spPr>
        <p:txBody>
          <a:bodyPr wrap="square">
            <a:spAutoFit/>
          </a:bodyPr>
          <a:lstStyle/>
          <a:p>
            <a:pPr algn="l"/>
            <a:endParaRPr lang="en-US" altLang="zh-CN" b="0" i="0" dirty="0">
              <a:solidFill>
                <a:srgbClr val="333333"/>
              </a:solidFill>
              <a:effectLst/>
              <a:latin typeface="Salesforce Sans"/>
            </a:endParaRPr>
          </a:p>
          <a:p>
            <a:pPr algn="l">
              <a:buFont typeface="Arial" panose="020B0604020202020204" pitchFamily="34" charset="0"/>
              <a:buChar char="•"/>
            </a:pPr>
            <a:r>
              <a:rPr lang="zh-CN" altLang="en-US" b="1" i="0" dirty="0">
                <a:solidFill>
                  <a:srgbClr val="333333"/>
                </a:solidFill>
                <a:effectLst/>
                <a:latin typeface="Salesforce Sans"/>
              </a:rPr>
              <a:t> </a:t>
            </a:r>
            <a:r>
              <a:rPr lang="en-US" altLang="zh-CN" b="1" i="0" dirty="0">
                <a:solidFill>
                  <a:srgbClr val="333333"/>
                </a:solidFill>
                <a:effectLst/>
                <a:latin typeface="Salesforce Sans"/>
              </a:rPr>
              <a:t>2017:</a:t>
            </a:r>
            <a:r>
              <a:rPr lang="en-US" altLang="zh-CN" b="0" i="0" dirty="0">
                <a:solidFill>
                  <a:srgbClr val="333333"/>
                </a:solidFill>
                <a:effectLst/>
                <a:latin typeface="Salesforce Sans"/>
              </a:rPr>
              <a:t> Facebook programmed two AI chatbots to converse and learn how to negotiate, but as they went back and forth they ended up forgoing English and developing their own language, completely autonomously. </a:t>
            </a:r>
          </a:p>
          <a:p>
            <a:pPr algn="l">
              <a:buFont typeface="Arial" panose="020B0604020202020204" pitchFamily="34" charset="0"/>
              <a:buChar char="•"/>
            </a:pPr>
            <a:r>
              <a:rPr lang="zh-CN" altLang="en-US" b="1" i="0" dirty="0">
                <a:solidFill>
                  <a:srgbClr val="333333"/>
                </a:solidFill>
                <a:effectLst/>
                <a:latin typeface="Salesforce Sans"/>
              </a:rPr>
              <a:t> </a:t>
            </a:r>
            <a:r>
              <a:rPr lang="en-US" altLang="zh-CN" b="1" i="0" dirty="0">
                <a:solidFill>
                  <a:srgbClr val="333333"/>
                </a:solidFill>
                <a:effectLst/>
                <a:latin typeface="Salesforce Sans"/>
              </a:rPr>
              <a:t>2018:</a:t>
            </a:r>
            <a:r>
              <a:rPr lang="en-US" altLang="zh-CN" b="0" i="0" dirty="0">
                <a:solidFill>
                  <a:srgbClr val="333333"/>
                </a:solidFill>
                <a:effectLst/>
                <a:latin typeface="Salesforce Sans"/>
              </a:rPr>
              <a:t> A Chinese tech group called Alibaba’s language-processing AI beat human intellect on a Stanford reading and comprehension test.</a:t>
            </a:r>
          </a:p>
          <a:p>
            <a:pPr algn="l">
              <a:buFont typeface="Arial" panose="020B0604020202020204" pitchFamily="34" charset="0"/>
              <a:buChar char="•"/>
            </a:pPr>
            <a:r>
              <a:rPr lang="zh-CN" altLang="en-US" b="1" i="0" dirty="0">
                <a:solidFill>
                  <a:srgbClr val="333333"/>
                </a:solidFill>
                <a:effectLst/>
                <a:latin typeface="Salesforce Sans"/>
              </a:rPr>
              <a:t> </a:t>
            </a:r>
            <a:r>
              <a:rPr lang="en-US" altLang="zh-CN" b="1" i="0" dirty="0">
                <a:solidFill>
                  <a:srgbClr val="333333"/>
                </a:solidFill>
                <a:effectLst/>
                <a:latin typeface="Salesforce Sans"/>
              </a:rPr>
              <a:t>2019: </a:t>
            </a:r>
            <a:r>
              <a:rPr lang="en-US" altLang="zh-CN" b="0" i="0" dirty="0">
                <a:solidFill>
                  <a:srgbClr val="333333"/>
                </a:solidFill>
                <a:effectLst/>
                <a:latin typeface="Salesforce Sans"/>
              </a:rPr>
              <a:t>Google’s </a:t>
            </a:r>
            <a:r>
              <a:rPr lang="en-US" altLang="zh-CN" b="0" i="0" dirty="0" err="1">
                <a:solidFill>
                  <a:srgbClr val="333333"/>
                </a:solidFill>
                <a:effectLst/>
                <a:latin typeface="Salesforce Sans"/>
              </a:rPr>
              <a:t>AlphaStar</a:t>
            </a:r>
            <a:r>
              <a:rPr lang="en-US" altLang="zh-CN" b="0" i="0" dirty="0">
                <a:solidFill>
                  <a:srgbClr val="333333"/>
                </a:solidFill>
                <a:effectLst/>
                <a:latin typeface="Salesforce Sans"/>
              </a:rPr>
              <a:t> reached Grandmaster on the video game StarCraft 2, outperforming all but .2% of human players.</a:t>
            </a:r>
          </a:p>
          <a:p>
            <a:pPr algn="l">
              <a:buFont typeface="Arial" panose="020B0604020202020204" pitchFamily="34" charset="0"/>
              <a:buChar char="•"/>
            </a:pPr>
            <a:r>
              <a:rPr lang="zh-CN" altLang="en-US" b="1" i="0" dirty="0">
                <a:solidFill>
                  <a:srgbClr val="333333"/>
                </a:solidFill>
                <a:effectLst/>
                <a:latin typeface="Salesforce Sans"/>
              </a:rPr>
              <a:t> </a:t>
            </a:r>
            <a:r>
              <a:rPr lang="en-US" altLang="zh-CN" b="1" i="0" dirty="0">
                <a:solidFill>
                  <a:srgbClr val="333333"/>
                </a:solidFill>
                <a:effectLst/>
                <a:latin typeface="Salesforce Sans"/>
              </a:rPr>
              <a:t>2020: </a:t>
            </a:r>
            <a:r>
              <a:rPr lang="en-US" altLang="zh-CN" b="0" i="0" dirty="0">
                <a:solidFill>
                  <a:srgbClr val="333333"/>
                </a:solidFill>
                <a:effectLst/>
                <a:latin typeface="Salesforce Sans"/>
              </a:rPr>
              <a:t>OpenAI started beta testing GPT-3, a model that uses Deep Learning to create code, poetry, and other such language and writing tasks. While not the first of its kind, it is the first that creates content almost indistinguishable from those created by humans.</a:t>
            </a:r>
          </a:p>
          <a:p>
            <a:pPr algn="l">
              <a:buFont typeface="Arial" panose="020B0604020202020204" pitchFamily="34" charset="0"/>
              <a:buChar char="•"/>
            </a:pPr>
            <a:r>
              <a:rPr lang="zh-CN" altLang="en-US" b="1" i="0" dirty="0">
                <a:solidFill>
                  <a:srgbClr val="333333"/>
                </a:solidFill>
                <a:effectLst/>
                <a:latin typeface="Salesforce Sans"/>
              </a:rPr>
              <a:t> </a:t>
            </a:r>
            <a:r>
              <a:rPr lang="en-US" altLang="zh-CN" b="1" i="0" dirty="0">
                <a:solidFill>
                  <a:srgbClr val="333333"/>
                </a:solidFill>
                <a:effectLst/>
                <a:latin typeface="Salesforce Sans"/>
              </a:rPr>
              <a:t>2021:</a:t>
            </a:r>
            <a:r>
              <a:rPr lang="en-US" altLang="zh-CN" b="0" i="0" dirty="0">
                <a:solidFill>
                  <a:srgbClr val="333333"/>
                </a:solidFill>
                <a:effectLst/>
                <a:latin typeface="Salesforce Sans"/>
              </a:rPr>
              <a:t> OpenAI developed DALL-E, which can process and understand images enough to produce accurate captions, moving AI one step closer to understanding the visual world.</a:t>
            </a:r>
          </a:p>
        </p:txBody>
      </p:sp>
      <p:pic>
        <p:nvPicPr>
          <p:cNvPr id="13314" name="Picture 2" descr="Using OpenAI-ChatGPT with Drafts - Integration Guides - Drafts Community">
            <a:extLst>
              <a:ext uri="{FF2B5EF4-FFF2-40B4-BE49-F238E27FC236}">
                <a16:creationId xmlns:a16="http://schemas.microsoft.com/office/drawing/2014/main" id="{B1170CF1-F22B-281E-C6AC-1DFF56B1E4F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288" t="9818" r="6288" b="11827"/>
          <a:stretch/>
        </p:blipFill>
        <p:spPr bwMode="auto">
          <a:xfrm>
            <a:off x="2408260" y="3961767"/>
            <a:ext cx="3771900" cy="23464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8400193"/>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559B8-29F0-E8EF-2E19-00A3B82C9CE7}"/>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11003F7-11DE-6E2B-B67A-B677DAE2B675}"/>
              </a:ext>
            </a:extLst>
          </p:cNvPr>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1C17DF8-17C1-4E96-85E1-F7022951190B}"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pitchFamily="34" charset="0"/>
                <a:ea typeface="新細明體" panose="02020500000000000000" pitchFamily="18" charset="-120"/>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23</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pitchFamily="34" charset="0"/>
              <a:ea typeface="新細明體" panose="02020500000000000000" pitchFamily="18" charset="-120"/>
              <a:cs typeface="Arial" panose="020B0604020202020204" pitchFamily="34" charset="0"/>
            </a:endParaRPr>
          </a:p>
        </p:txBody>
      </p:sp>
      <p:cxnSp>
        <p:nvCxnSpPr>
          <p:cNvPr id="5" name="Straight Connector 4">
            <a:extLst>
              <a:ext uri="{FF2B5EF4-FFF2-40B4-BE49-F238E27FC236}">
                <a16:creationId xmlns:a16="http://schemas.microsoft.com/office/drawing/2014/main" id="{719D1B10-D0EF-02FA-2A25-69E832099A93}"/>
              </a:ext>
            </a:extLst>
          </p:cNvPr>
          <p:cNvCxnSpPr>
            <a:cxnSpLocks/>
          </p:cNvCxnSpPr>
          <p:nvPr/>
        </p:nvCxnSpPr>
        <p:spPr>
          <a:xfrm>
            <a:off x="274762" y="464031"/>
            <a:ext cx="3584146" cy="0"/>
          </a:xfrm>
          <a:prstGeom prst="line">
            <a:avLst/>
          </a:prstGeom>
          <a:ln w="38100">
            <a:gradFill flip="none" rotWithShape="1">
              <a:gsLst>
                <a:gs pos="0">
                  <a:srgbClr val="99235E"/>
                </a:gs>
                <a:gs pos="100000">
                  <a:srgbClr val="FFFFFF"/>
                </a:gs>
              </a:gsLst>
              <a:lin ang="0" scaled="0"/>
              <a:tileRect/>
            </a:gradFill>
          </a:ln>
        </p:spPr>
        <p:style>
          <a:lnRef idx="1">
            <a:schemeClr val="accent1"/>
          </a:lnRef>
          <a:fillRef idx="0">
            <a:schemeClr val="accent1"/>
          </a:fillRef>
          <a:effectRef idx="0">
            <a:schemeClr val="accent1"/>
          </a:effectRef>
          <a:fontRef idx="minor">
            <a:schemeClr val="tx1"/>
          </a:fontRef>
        </p:style>
      </p:cxnSp>
      <p:sp>
        <p:nvSpPr>
          <p:cNvPr id="6" name="標題 5">
            <a:extLst>
              <a:ext uri="{FF2B5EF4-FFF2-40B4-BE49-F238E27FC236}">
                <a16:creationId xmlns:a16="http://schemas.microsoft.com/office/drawing/2014/main" id="{F7269F2E-B6CF-E252-AD5C-9DE7202157C7}"/>
              </a:ext>
            </a:extLst>
          </p:cNvPr>
          <p:cNvSpPr>
            <a:spLocks noGrp="1"/>
          </p:cNvSpPr>
          <p:nvPr>
            <p:ph type="title"/>
          </p:nvPr>
        </p:nvSpPr>
        <p:spPr>
          <a:xfrm>
            <a:off x="-280818" y="-24922"/>
            <a:ext cx="9150056" cy="490537"/>
          </a:xfrm>
        </p:spPr>
        <p:txBody>
          <a:bodyPr rtlCol="0">
            <a:normAutofit/>
          </a:bodyPr>
          <a:lstStyle/>
          <a:p>
            <a:pPr marL="461963">
              <a:defRPr/>
            </a:pPr>
            <a:r>
              <a:rPr lang="en-US" altLang="en-US" sz="2400" b="1" dirty="0">
                <a:solidFill>
                  <a:srgbClr val="99235E"/>
                </a:solidFill>
                <a:cs typeface="Times New Roman" pitchFamily="18" charset="0"/>
              </a:rPr>
              <a:t>What is an Intelligent System?</a:t>
            </a:r>
            <a:endParaRPr lang="en-US" altLang="en-US" sz="2400" b="1" dirty="0">
              <a:solidFill>
                <a:schemeClr val="bg2">
                  <a:lumMod val="75000"/>
                </a:schemeClr>
              </a:solidFill>
              <a:cs typeface="Times New Roman" pitchFamily="18" charset="0"/>
            </a:endParaRPr>
          </a:p>
        </p:txBody>
      </p:sp>
      <p:sp>
        <p:nvSpPr>
          <p:cNvPr id="10" name="Rectangle 4">
            <a:extLst>
              <a:ext uri="{FF2B5EF4-FFF2-40B4-BE49-F238E27FC236}">
                <a16:creationId xmlns:a16="http://schemas.microsoft.com/office/drawing/2014/main" id="{60F1906C-7EFF-6497-A23E-DB46524869E6}"/>
              </a:ext>
            </a:extLst>
          </p:cNvPr>
          <p:cNvSpPr>
            <a:spLocks noChangeArrowheads="1"/>
          </p:cNvSpPr>
          <p:nvPr/>
        </p:nvSpPr>
        <p:spPr bwMode="auto">
          <a:xfrm>
            <a:off x="124276" y="593449"/>
            <a:ext cx="8959569" cy="11143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200000"/>
              </a:lnSpc>
              <a:spcBef>
                <a:spcPct val="0"/>
              </a:spcBef>
              <a:spcAft>
                <a:spcPct val="0"/>
              </a:spcAft>
              <a:buClrTx/>
              <a:buSzTx/>
              <a:buFontTx/>
              <a:buChar char="•"/>
              <a:tabLst/>
            </a:pPr>
            <a:r>
              <a:rPr kumimoji="0" lang="zh-CN" altLang="en-US" sz="1800" b="0" i="0" u="none" strike="noStrike" cap="none" normalizeH="0" baseline="0" dirty="0">
                <a:ln>
                  <a:noFill/>
                </a:ln>
                <a:solidFill>
                  <a:schemeClr val="tx1"/>
                </a:solidFill>
                <a:effectLst/>
                <a:latin typeface="Arial" panose="020B0604020202020204" pitchFamily="34" charset="0"/>
              </a:rPr>
              <a:t> </a:t>
            </a:r>
            <a:r>
              <a:rPr kumimoji="0" lang="zh-CN" altLang="zh-CN" sz="1800" b="0" i="0" u="none" strike="noStrike" cap="none" normalizeH="0" baseline="0" dirty="0">
                <a:ln>
                  <a:noFill/>
                </a:ln>
                <a:solidFill>
                  <a:schemeClr val="tx1"/>
                </a:solidFill>
                <a:effectLst/>
                <a:latin typeface="Arial" panose="020B0604020202020204" pitchFamily="34" charset="0"/>
              </a:rPr>
              <a:t>Systems that use AI to adapt to new situations, make decisions, and solve problems.</a:t>
            </a:r>
          </a:p>
          <a:p>
            <a:pPr marL="0" marR="0" lvl="0" indent="0" algn="l" defTabSz="914400" rtl="0" eaLnBrk="0" fontAlgn="base" latinLnBrk="0" hangingPunct="0">
              <a:lnSpc>
                <a:spcPct val="200000"/>
              </a:lnSpc>
              <a:spcBef>
                <a:spcPct val="0"/>
              </a:spcBef>
              <a:spcAft>
                <a:spcPct val="0"/>
              </a:spcAft>
              <a:buClrTx/>
              <a:buSzTx/>
              <a:buFontTx/>
              <a:buChar char="•"/>
              <a:tabLst/>
            </a:pPr>
            <a:r>
              <a:rPr kumimoji="0" lang="zh-CN" altLang="en-US" sz="1800" b="0" i="0" u="none" strike="noStrike" cap="none" normalizeH="0" baseline="0" dirty="0">
                <a:ln>
                  <a:noFill/>
                </a:ln>
                <a:solidFill>
                  <a:schemeClr val="tx1"/>
                </a:solidFill>
                <a:effectLst/>
                <a:latin typeface="Arial" panose="020B0604020202020204" pitchFamily="34" charset="0"/>
              </a:rPr>
              <a:t> </a:t>
            </a:r>
            <a:r>
              <a:rPr kumimoji="0" lang="zh-CN" altLang="zh-CN" sz="1800" b="0" i="0" u="none" strike="noStrike" cap="none" normalizeH="0" baseline="0" dirty="0">
                <a:ln>
                  <a:noFill/>
                </a:ln>
                <a:solidFill>
                  <a:schemeClr val="tx1"/>
                </a:solidFill>
                <a:effectLst/>
                <a:latin typeface="Arial" panose="020B0604020202020204" pitchFamily="34" charset="0"/>
              </a:rPr>
              <a:t>They often mimic cognitive functions like decision-making, planning, and learning. </a:t>
            </a:r>
          </a:p>
        </p:txBody>
      </p:sp>
      <p:pic>
        <p:nvPicPr>
          <p:cNvPr id="4" name="Picture 3">
            <a:extLst>
              <a:ext uri="{FF2B5EF4-FFF2-40B4-BE49-F238E27FC236}">
                <a16:creationId xmlns:a16="http://schemas.microsoft.com/office/drawing/2014/main" id="{157E501C-1C27-A30B-EDB0-A6703A7E3E80}"/>
              </a:ext>
            </a:extLst>
          </p:cNvPr>
          <p:cNvPicPr>
            <a:picLocks noChangeAspect="1"/>
          </p:cNvPicPr>
          <p:nvPr/>
        </p:nvPicPr>
        <p:blipFill>
          <a:blip r:embed="rId3"/>
          <a:stretch>
            <a:fillRect/>
          </a:stretch>
        </p:blipFill>
        <p:spPr>
          <a:xfrm>
            <a:off x="762000" y="2038172"/>
            <a:ext cx="7620000" cy="3987800"/>
          </a:xfrm>
          <a:prstGeom prst="rect">
            <a:avLst/>
          </a:prstGeom>
        </p:spPr>
      </p:pic>
    </p:spTree>
    <p:extLst>
      <p:ext uri="{BB962C8B-B14F-4D97-AF65-F5344CB8AC3E}">
        <p14:creationId xmlns:p14="http://schemas.microsoft.com/office/powerpoint/2010/main" val="280363987"/>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57C73A-EB6D-EB11-3C19-CAAC161158C9}"/>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26844C3-1881-D559-4354-504AD96E2F7D}"/>
              </a:ext>
            </a:extLst>
          </p:cNvPr>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1C17DF8-17C1-4E96-85E1-F7022951190B}"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pitchFamily="34" charset="0"/>
                <a:ea typeface="新細明體" panose="02020500000000000000" pitchFamily="18" charset="-120"/>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24</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pitchFamily="34" charset="0"/>
              <a:ea typeface="新細明體" panose="02020500000000000000" pitchFamily="18" charset="-120"/>
              <a:cs typeface="Arial" panose="020B0604020202020204" pitchFamily="34" charset="0"/>
            </a:endParaRPr>
          </a:p>
        </p:txBody>
      </p:sp>
      <p:cxnSp>
        <p:nvCxnSpPr>
          <p:cNvPr id="5" name="Straight Connector 4">
            <a:extLst>
              <a:ext uri="{FF2B5EF4-FFF2-40B4-BE49-F238E27FC236}">
                <a16:creationId xmlns:a16="http://schemas.microsoft.com/office/drawing/2014/main" id="{BD56FF23-ADF2-B0BC-8FB6-63D9AC5AADC8}"/>
              </a:ext>
            </a:extLst>
          </p:cNvPr>
          <p:cNvCxnSpPr>
            <a:cxnSpLocks/>
          </p:cNvCxnSpPr>
          <p:nvPr/>
        </p:nvCxnSpPr>
        <p:spPr>
          <a:xfrm>
            <a:off x="274762" y="464031"/>
            <a:ext cx="3584146" cy="0"/>
          </a:xfrm>
          <a:prstGeom prst="line">
            <a:avLst/>
          </a:prstGeom>
          <a:ln w="38100">
            <a:gradFill flip="none" rotWithShape="1">
              <a:gsLst>
                <a:gs pos="0">
                  <a:srgbClr val="99235E"/>
                </a:gs>
                <a:gs pos="100000">
                  <a:srgbClr val="FFFFFF"/>
                </a:gs>
              </a:gsLst>
              <a:lin ang="0" scaled="0"/>
              <a:tileRect/>
            </a:gradFill>
          </a:ln>
        </p:spPr>
        <p:style>
          <a:lnRef idx="1">
            <a:schemeClr val="accent1"/>
          </a:lnRef>
          <a:fillRef idx="0">
            <a:schemeClr val="accent1"/>
          </a:fillRef>
          <a:effectRef idx="0">
            <a:schemeClr val="accent1"/>
          </a:effectRef>
          <a:fontRef idx="minor">
            <a:schemeClr val="tx1"/>
          </a:fontRef>
        </p:style>
      </p:cxnSp>
      <p:sp>
        <p:nvSpPr>
          <p:cNvPr id="6" name="標題 5">
            <a:extLst>
              <a:ext uri="{FF2B5EF4-FFF2-40B4-BE49-F238E27FC236}">
                <a16:creationId xmlns:a16="http://schemas.microsoft.com/office/drawing/2014/main" id="{831D4D61-EF16-93DD-769E-D9898BAB2FC0}"/>
              </a:ext>
            </a:extLst>
          </p:cNvPr>
          <p:cNvSpPr>
            <a:spLocks noGrp="1"/>
          </p:cNvSpPr>
          <p:nvPr>
            <p:ph type="title"/>
          </p:nvPr>
        </p:nvSpPr>
        <p:spPr>
          <a:xfrm>
            <a:off x="-280818" y="-24922"/>
            <a:ext cx="9150056" cy="490537"/>
          </a:xfrm>
        </p:spPr>
        <p:txBody>
          <a:bodyPr rtlCol="0">
            <a:normAutofit/>
          </a:bodyPr>
          <a:lstStyle/>
          <a:p>
            <a:pPr marL="461963">
              <a:defRPr/>
            </a:pPr>
            <a:r>
              <a:rPr lang="en-US" altLang="en-US" sz="2400" b="1" dirty="0">
                <a:solidFill>
                  <a:srgbClr val="99235E"/>
                </a:solidFill>
                <a:cs typeface="Times New Roman" pitchFamily="18" charset="0"/>
              </a:rPr>
              <a:t>Intelligent System and</a:t>
            </a:r>
            <a:r>
              <a:rPr lang="zh-CN" altLang="en-US" sz="2400" b="1" dirty="0">
                <a:solidFill>
                  <a:srgbClr val="99235E"/>
                </a:solidFill>
                <a:cs typeface="Times New Roman" pitchFamily="18" charset="0"/>
              </a:rPr>
              <a:t> </a:t>
            </a:r>
            <a:r>
              <a:rPr lang="en-US" altLang="zh-CN" sz="2400" b="1" dirty="0">
                <a:solidFill>
                  <a:srgbClr val="99235E"/>
                </a:solidFill>
                <a:cs typeface="Times New Roman" pitchFamily="18" charset="0"/>
              </a:rPr>
              <a:t>AI</a:t>
            </a:r>
            <a:r>
              <a:rPr lang="zh-CN" altLang="en-US" sz="2400" b="1" dirty="0">
                <a:solidFill>
                  <a:srgbClr val="99235E"/>
                </a:solidFill>
                <a:cs typeface="Times New Roman" pitchFamily="18" charset="0"/>
              </a:rPr>
              <a:t> </a:t>
            </a:r>
            <a:r>
              <a:rPr lang="en-US" altLang="zh-CN" sz="2400" b="1" dirty="0">
                <a:solidFill>
                  <a:srgbClr val="99235E"/>
                </a:solidFill>
                <a:cs typeface="Times New Roman" pitchFamily="18" charset="0"/>
              </a:rPr>
              <a:t>Agent</a:t>
            </a:r>
            <a:endParaRPr lang="en-US" altLang="en-US" sz="2400" b="1" dirty="0">
              <a:solidFill>
                <a:schemeClr val="bg2">
                  <a:lumMod val="75000"/>
                </a:schemeClr>
              </a:solidFill>
              <a:cs typeface="Times New Roman" pitchFamily="18" charset="0"/>
            </a:endParaRPr>
          </a:p>
        </p:txBody>
      </p:sp>
      <p:graphicFrame>
        <p:nvGraphicFramePr>
          <p:cNvPr id="12" name="表格 11">
            <a:extLst>
              <a:ext uri="{FF2B5EF4-FFF2-40B4-BE49-F238E27FC236}">
                <a16:creationId xmlns:a16="http://schemas.microsoft.com/office/drawing/2014/main" id="{673D8EB4-7AAF-2772-E0FE-B03EB5DD6E8A}"/>
              </a:ext>
            </a:extLst>
          </p:cNvPr>
          <p:cNvGraphicFramePr>
            <a:graphicFrameLocks noGrp="1"/>
          </p:cNvGraphicFramePr>
          <p:nvPr>
            <p:extLst>
              <p:ext uri="{D42A27DB-BD31-4B8C-83A1-F6EECF244321}">
                <p14:modId xmlns:p14="http://schemas.microsoft.com/office/powerpoint/2010/main" val="3216680347"/>
              </p:ext>
            </p:extLst>
          </p:nvPr>
        </p:nvGraphicFramePr>
        <p:xfrm>
          <a:off x="362902" y="952985"/>
          <a:ext cx="8119110" cy="3388360"/>
        </p:xfrm>
        <a:graphic>
          <a:graphicData uri="http://schemas.openxmlformats.org/drawingml/2006/table">
            <a:tbl>
              <a:tblPr firstRow="1" bandRow="1">
                <a:tableStyleId>{073A0DAA-6AF3-43AB-8588-CEC1D06C72B9}</a:tableStyleId>
              </a:tblPr>
              <a:tblGrid>
                <a:gridCol w="2706370">
                  <a:extLst>
                    <a:ext uri="{9D8B030D-6E8A-4147-A177-3AD203B41FA5}">
                      <a16:colId xmlns:a16="http://schemas.microsoft.com/office/drawing/2014/main" val="3480364635"/>
                    </a:ext>
                  </a:extLst>
                </a:gridCol>
                <a:gridCol w="2706370">
                  <a:extLst>
                    <a:ext uri="{9D8B030D-6E8A-4147-A177-3AD203B41FA5}">
                      <a16:colId xmlns:a16="http://schemas.microsoft.com/office/drawing/2014/main" val="3072757718"/>
                    </a:ext>
                  </a:extLst>
                </a:gridCol>
                <a:gridCol w="2706370">
                  <a:extLst>
                    <a:ext uri="{9D8B030D-6E8A-4147-A177-3AD203B41FA5}">
                      <a16:colId xmlns:a16="http://schemas.microsoft.com/office/drawing/2014/main" val="358152841"/>
                    </a:ext>
                  </a:extLst>
                </a:gridCol>
              </a:tblGrid>
              <a:tr h="370840">
                <a:tc>
                  <a:txBody>
                    <a:bodyPr/>
                    <a:lstStyle/>
                    <a:p>
                      <a:r>
                        <a:rPr lang="en-US"/>
                        <a:t>Aspect</a:t>
                      </a:r>
                    </a:p>
                  </a:txBody>
                  <a:tcPr anchor="ctr"/>
                </a:tc>
                <a:tc>
                  <a:txBody>
                    <a:bodyPr/>
                    <a:lstStyle/>
                    <a:p>
                      <a:r>
                        <a:rPr lang="en-US" altLang="zh-CN" dirty="0"/>
                        <a:t>AI Agent</a:t>
                      </a:r>
                      <a:endParaRPr lang="en-US" dirty="0"/>
                    </a:p>
                  </a:txBody>
                  <a:tcPr anchor="ctr"/>
                </a:tc>
                <a:tc>
                  <a:txBody>
                    <a:bodyPr/>
                    <a:lstStyle/>
                    <a:p>
                      <a:r>
                        <a:rPr lang="en-US" altLang="zh-CN" dirty="0"/>
                        <a:t>Intelligent System</a:t>
                      </a:r>
                      <a:endParaRPr lang="en-US" dirty="0"/>
                    </a:p>
                  </a:txBody>
                  <a:tcPr anchor="ctr"/>
                </a:tc>
                <a:extLst>
                  <a:ext uri="{0D108BD9-81ED-4DB2-BD59-A6C34878D82A}">
                    <a16:rowId xmlns:a16="http://schemas.microsoft.com/office/drawing/2014/main" val="1786137714"/>
                  </a:ext>
                </a:extLst>
              </a:tr>
              <a:tr h="370840">
                <a:tc>
                  <a:txBody>
                    <a:bodyPr/>
                    <a:lstStyle/>
                    <a:p>
                      <a:r>
                        <a:rPr lang="en-US" altLang="zh-CN" dirty="0"/>
                        <a:t>Definition</a:t>
                      </a:r>
                      <a:endParaRPr lang="zh-CN" altLang="en-US" dirty="0"/>
                    </a:p>
                  </a:txBody>
                  <a:tcPr/>
                </a:tc>
                <a:tc>
                  <a:txBody>
                    <a:bodyPr/>
                    <a:lstStyle/>
                    <a:p>
                      <a:r>
                        <a:rPr lang="en-US" altLang="zh-CN" dirty="0"/>
                        <a:t>An entity that perceives and acts within an environment.</a:t>
                      </a:r>
                      <a:endParaRPr lang="zh-CN" altLang="en-US" dirty="0"/>
                    </a:p>
                  </a:txBody>
                  <a:tcPr/>
                </a:tc>
                <a:tc>
                  <a:txBody>
                    <a:bodyPr/>
                    <a:lstStyle/>
                    <a:p>
                      <a:r>
                        <a:rPr lang="en-US" altLang="zh-CN" dirty="0"/>
                        <a:t>A system involving multiple components, including agents, that solve complex tasks.</a:t>
                      </a:r>
                      <a:endParaRPr lang="zh-CN" altLang="en-US" dirty="0"/>
                    </a:p>
                  </a:txBody>
                  <a:tcPr/>
                </a:tc>
                <a:extLst>
                  <a:ext uri="{0D108BD9-81ED-4DB2-BD59-A6C34878D82A}">
                    <a16:rowId xmlns:a16="http://schemas.microsoft.com/office/drawing/2014/main" val="1268822785"/>
                  </a:ext>
                </a:extLst>
              </a:tr>
              <a:tr h="370840">
                <a:tc>
                  <a:txBody>
                    <a:bodyPr/>
                    <a:lstStyle/>
                    <a:p>
                      <a:r>
                        <a:rPr lang="en-US" altLang="zh-CN" dirty="0"/>
                        <a:t>Scope</a:t>
                      </a:r>
                      <a:endParaRPr lang="zh-CN" altLang="en-US" dirty="0"/>
                    </a:p>
                  </a:txBody>
                  <a:tcPr/>
                </a:tc>
                <a:tc>
                  <a:txBody>
                    <a:bodyPr/>
                    <a:lstStyle/>
                    <a:p>
                      <a:r>
                        <a:rPr lang="en-US" altLang="zh-CN" dirty="0"/>
                        <a:t>Focused on individual behavior and decision-making.</a:t>
                      </a:r>
                      <a:endParaRPr lang="zh-CN" altLang="en-US" dirty="0"/>
                    </a:p>
                  </a:txBody>
                  <a:tcPr anchor="ctr"/>
                </a:tc>
                <a:tc>
                  <a:txBody>
                    <a:bodyPr/>
                    <a:lstStyle/>
                    <a:p>
                      <a:r>
                        <a:rPr lang="en-US" dirty="0"/>
                        <a:t>Broader, with multiple agents and additional components.</a:t>
                      </a:r>
                    </a:p>
                  </a:txBody>
                  <a:tcPr anchor="ctr"/>
                </a:tc>
                <a:extLst>
                  <a:ext uri="{0D108BD9-81ED-4DB2-BD59-A6C34878D82A}">
                    <a16:rowId xmlns:a16="http://schemas.microsoft.com/office/drawing/2014/main" val="3348537692"/>
                  </a:ext>
                </a:extLst>
              </a:tr>
              <a:tr h="370840">
                <a:tc>
                  <a:txBody>
                    <a:bodyPr/>
                    <a:lstStyle/>
                    <a:p>
                      <a:r>
                        <a:rPr lang="en-US" altLang="zh-CN" dirty="0"/>
                        <a:t>Components</a:t>
                      </a:r>
                      <a:endParaRPr lang="zh-CN" altLang="en-US" dirty="0"/>
                    </a:p>
                  </a:txBody>
                  <a:tcPr/>
                </a:tc>
                <a:tc>
                  <a:txBody>
                    <a:bodyPr/>
                    <a:lstStyle/>
                    <a:p>
                      <a:r>
                        <a:rPr lang="en-US" altLang="zh-CN" dirty="0"/>
                        <a:t>Perception, action, decision-making, learning.</a:t>
                      </a:r>
                      <a:endParaRPr lang="zh-CN" altLang="en-US" dirty="0"/>
                    </a:p>
                  </a:txBody>
                  <a:tcPr/>
                </a:tc>
                <a:tc>
                  <a:txBody>
                    <a:bodyPr/>
                    <a:lstStyle/>
                    <a:p>
                      <a:r>
                        <a:rPr lang="en-US" altLang="zh-CN" dirty="0"/>
                        <a:t>Multiple agents, coordination mechanisms, reasoning, and learning.</a:t>
                      </a:r>
                      <a:endParaRPr lang="zh-CN" altLang="en-US" dirty="0"/>
                    </a:p>
                  </a:txBody>
                  <a:tcPr/>
                </a:tc>
                <a:extLst>
                  <a:ext uri="{0D108BD9-81ED-4DB2-BD59-A6C34878D82A}">
                    <a16:rowId xmlns:a16="http://schemas.microsoft.com/office/drawing/2014/main" val="465887629"/>
                  </a:ext>
                </a:extLst>
              </a:tr>
            </a:tbl>
          </a:graphicData>
        </a:graphic>
      </p:graphicFrame>
      <p:sp>
        <p:nvSpPr>
          <p:cNvPr id="14" name="文本框 13">
            <a:extLst>
              <a:ext uri="{FF2B5EF4-FFF2-40B4-BE49-F238E27FC236}">
                <a16:creationId xmlns:a16="http://schemas.microsoft.com/office/drawing/2014/main" id="{B7900A96-700C-165A-1F63-89A681D9717F}"/>
              </a:ext>
            </a:extLst>
          </p:cNvPr>
          <p:cNvSpPr txBox="1"/>
          <p:nvPr/>
        </p:nvSpPr>
        <p:spPr>
          <a:xfrm>
            <a:off x="329565" y="5109190"/>
            <a:ext cx="8185785" cy="923330"/>
          </a:xfrm>
          <a:prstGeom prst="rect">
            <a:avLst/>
          </a:prstGeom>
          <a:noFill/>
        </p:spPr>
        <p:txBody>
          <a:bodyPr wrap="square">
            <a:spAutoFit/>
          </a:bodyPr>
          <a:lstStyle/>
          <a:p>
            <a:r>
              <a:rPr lang="en-US" altLang="zh-CN" dirty="0"/>
              <a:t>an </a:t>
            </a:r>
            <a:r>
              <a:rPr lang="en-US" altLang="zh-CN" b="1" dirty="0"/>
              <a:t>AI agent</a:t>
            </a:r>
            <a:r>
              <a:rPr lang="en-US" altLang="zh-CN" dirty="0"/>
              <a:t> is a fundamental part of an </a:t>
            </a:r>
            <a:r>
              <a:rPr lang="en-US" altLang="zh-CN" b="1" dirty="0"/>
              <a:t>intelligent system</a:t>
            </a:r>
            <a:r>
              <a:rPr lang="en-US" altLang="zh-CN" dirty="0"/>
              <a:t>, but an </a:t>
            </a:r>
            <a:r>
              <a:rPr lang="en-US" altLang="zh-CN" b="1" dirty="0"/>
              <a:t>intelligent system</a:t>
            </a:r>
            <a:r>
              <a:rPr lang="en-US" altLang="zh-CN" dirty="0"/>
              <a:t> is more complex, often involving coordination between multiple agents and additional components to tackle broader challenges.</a:t>
            </a:r>
            <a:endParaRPr lang="zh-CN" altLang="en-US" dirty="0"/>
          </a:p>
        </p:txBody>
      </p:sp>
    </p:spTree>
    <p:extLst>
      <p:ext uri="{BB962C8B-B14F-4D97-AF65-F5344CB8AC3E}">
        <p14:creationId xmlns:p14="http://schemas.microsoft.com/office/powerpoint/2010/main" val="1050721172"/>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E3223C-3E97-838B-359B-28F0BF543BD7}"/>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46EE0F3-3A0D-C952-F9BC-9F157E443D55}"/>
              </a:ext>
            </a:extLst>
          </p:cNvPr>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1C17DF8-17C1-4E96-85E1-F7022951190B}"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pitchFamily="34" charset="0"/>
                <a:ea typeface="新細明體" panose="02020500000000000000" pitchFamily="18" charset="-120"/>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25</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pitchFamily="34" charset="0"/>
              <a:ea typeface="新細明體" panose="02020500000000000000" pitchFamily="18" charset="-120"/>
              <a:cs typeface="Arial" panose="020B0604020202020204" pitchFamily="34" charset="0"/>
            </a:endParaRPr>
          </a:p>
        </p:txBody>
      </p:sp>
      <p:cxnSp>
        <p:nvCxnSpPr>
          <p:cNvPr id="9" name="Straight Connector 4">
            <a:extLst>
              <a:ext uri="{FF2B5EF4-FFF2-40B4-BE49-F238E27FC236}">
                <a16:creationId xmlns:a16="http://schemas.microsoft.com/office/drawing/2014/main" id="{94BF0831-FBF6-166C-7EA2-0B7AA0C7171D}"/>
              </a:ext>
            </a:extLst>
          </p:cNvPr>
          <p:cNvCxnSpPr>
            <a:cxnSpLocks/>
          </p:cNvCxnSpPr>
          <p:nvPr/>
        </p:nvCxnSpPr>
        <p:spPr>
          <a:xfrm>
            <a:off x="274762" y="464031"/>
            <a:ext cx="3584146" cy="0"/>
          </a:xfrm>
          <a:prstGeom prst="line">
            <a:avLst/>
          </a:prstGeom>
          <a:ln w="38100">
            <a:gradFill flip="none" rotWithShape="1">
              <a:gsLst>
                <a:gs pos="0">
                  <a:srgbClr val="99235E"/>
                </a:gs>
                <a:gs pos="100000">
                  <a:srgbClr val="FFFFFF"/>
                </a:gs>
              </a:gsLst>
              <a:lin ang="0" scaled="0"/>
              <a:tileRect/>
            </a:gradFill>
          </a:ln>
        </p:spPr>
        <p:style>
          <a:lnRef idx="1">
            <a:schemeClr val="accent1"/>
          </a:lnRef>
          <a:fillRef idx="0">
            <a:schemeClr val="accent1"/>
          </a:fillRef>
          <a:effectRef idx="0">
            <a:schemeClr val="accent1"/>
          </a:effectRef>
          <a:fontRef idx="minor">
            <a:schemeClr val="tx1"/>
          </a:fontRef>
        </p:style>
      </p:cxnSp>
      <p:sp>
        <p:nvSpPr>
          <p:cNvPr id="7" name="標題 5">
            <a:extLst>
              <a:ext uri="{FF2B5EF4-FFF2-40B4-BE49-F238E27FC236}">
                <a16:creationId xmlns:a16="http://schemas.microsoft.com/office/drawing/2014/main" id="{634D64AF-3739-C652-1F19-2461C7ED0D90}"/>
              </a:ext>
            </a:extLst>
          </p:cNvPr>
          <p:cNvSpPr>
            <a:spLocks noGrp="1"/>
          </p:cNvSpPr>
          <p:nvPr>
            <p:ph type="title"/>
          </p:nvPr>
        </p:nvSpPr>
        <p:spPr>
          <a:xfrm>
            <a:off x="-280818" y="-24922"/>
            <a:ext cx="9150056" cy="490537"/>
          </a:xfrm>
        </p:spPr>
        <p:txBody>
          <a:bodyPr rtlCol="0">
            <a:normAutofit/>
          </a:bodyPr>
          <a:lstStyle/>
          <a:p>
            <a:pPr marL="461963">
              <a:defRPr/>
            </a:pPr>
            <a:r>
              <a:rPr lang="en-US" altLang="en-US" sz="2400" b="1" dirty="0">
                <a:solidFill>
                  <a:srgbClr val="99235E"/>
                </a:solidFill>
                <a:cs typeface="Times New Roman" pitchFamily="18" charset="0"/>
              </a:rPr>
              <a:t>Examples of Intelligent Systems</a:t>
            </a:r>
            <a:endParaRPr lang="en-US" altLang="en-US" sz="2400" b="1" dirty="0">
              <a:solidFill>
                <a:schemeClr val="bg2">
                  <a:lumMod val="75000"/>
                </a:schemeClr>
              </a:solidFill>
              <a:cs typeface="Times New Roman" pitchFamily="18" charset="0"/>
            </a:endParaRPr>
          </a:p>
        </p:txBody>
      </p:sp>
      <p:pic>
        <p:nvPicPr>
          <p:cNvPr id="15362" name="Picture 2" descr="What Is An Intelligent Transport System And How Does It Work? - Modeshift">
            <a:extLst>
              <a:ext uri="{FF2B5EF4-FFF2-40B4-BE49-F238E27FC236}">
                <a16:creationId xmlns:a16="http://schemas.microsoft.com/office/drawing/2014/main" id="{684646AD-B3AE-FF8E-3E63-E8E316CAF7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6952" y="1860886"/>
            <a:ext cx="7790096" cy="407627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67E871F-1C5C-B4C4-E647-FFB97279C244}"/>
              </a:ext>
            </a:extLst>
          </p:cNvPr>
          <p:cNvSpPr txBox="1"/>
          <p:nvPr/>
        </p:nvSpPr>
        <p:spPr>
          <a:xfrm>
            <a:off x="676952" y="569859"/>
            <a:ext cx="7939014" cy="1521570"/>
          </a:xfrm>
          <a:prstGeom prst="rect">
            <a:avLst/>
          </a:prstGeom>
          <a:noFill/>
        </p:spPr>
        <p:txBody>
          <a:bodyPr wrap="square">
            <a:spAutoFit/>
          </a:bodyPr>
          <a:lstStyle/>
          <a:p>
            <a:pPr fontAlgn="t">
              <a:lnSpc>
                <a:spcPts val="1500"/>
              </a:lnSpc>
            </a:pPr>
            <a:r>
              <a:rPr lang="en-US" sz="1800" b="1" dirty="0">
                <a:solidFill>
                  <a:schemeClr val="tx1"/>
                </a:solidFill>
                <a:effectLst/>
              </a:rPr>
              <a:t>Transportation</a:t>
            </a:r>
          </a:p>
          <a:p>
            <a:pPr fontAlgn="t">
              <a:lnSpc>
                <a:spcPts val="1500"/>
              </a:lnSpc>
            </a:pPr>
            <a:endParaRPr lang="en-US" dirty="0"/>
          </a:p>
          <a:p>
            <a:pPr fontAlgn="t"/>
            <a:r>
              <a:rPr lang="en-US" sz="1800" u="sng" dirty="0">
                <a:solidFill>
                  <a:schemeClr val="tx1"/>
                </a:solidFill>
                <a:effectLst/>
                <a:hlinkClick r:id="rId4">
                  <a:extLst>
                    <a:ext uri="{A12FA001-AC4F-418D-AE19-62706E023703}">
                      <ahyp:hlinkClr xmlns:ahyp="http://schemas.microsoft.com/office/drawing/2018/hyperlinkcolor" val="tx"/>
                    </a:ext>
                  </a:extLst>
                </a:hlinkClick>
              </a:rPr>
              <a:t>Traffic control systems</a:t>
            </a:r>
            <a:r>
              <a:rPr lang="en-US" sz="1800" dirty="0">
                <a:solidFill>
                  <a:schemeClr val="tx1"/>
                </a:solidFill>
                <a:effectLst/>
              </a:rPr>
              <a:t>, traffic flow analysis and congestion monitoring, delivery fleet coordination, autonomous cars, public transportation systems, accident prevention</a:t>
            </a:r>
          </a:p>
          <a:p>
            <a:pPr fontAlgn="t">
              <a:lnSpc>
                <a:spcPts val="1500"/>
              </a:lnSpc>
            </a:pPr>
            <a:endParaRPr lang="en-US" sz="1800" dirty="0">
              <a:solidFill>
                <a:schemeClr val="tx1"/>
              </a:solidFill>
              <a:effectLst/>
            </a:endParaRPr>
          </a:p>
        </p:txBody>
      </p:sp>
    </p:spTree>
    <p:extLst>
      <p:ext uri="{BB962C8B-B14F-4D97-AF65-F5344CB8AC3E}">
        <p14:creationId xmlns:p14="http://schemas.microsoft.com/office/powerpoint/2010/main" val="3626261667"/>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18B1F3-DFC8-B4DD-7F83-75ACD51755E5}"/>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E102D84-3E3C-EFA5-2763-819739A651FF}"/>
              </a:ext>
            </a:extLst>
          </p:cNvPr>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1C17DF8-17C1-4E96-85E1-F7022951190B}"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pitchFamily="34" charset="0"/>
                <a:ea typeface="新細明體" panose="02020500000000000000" pitchFamily="18" charset="-120"/>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26</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pitchFamily="34" charset="0"/>
              <a:ea typeface="新細明體" panose="02020500000000000000" pitchFamily="18" charset="-120"/>
              <a:cs typeface="Arial" panose="020B0604020202020204" pitchFamily="34" charset="0"/>
            </a:endParaRPr>
          </a:p>
        </p:txBody>
      </p:sp>
      <p:cxnSp>
        <p:nvCxnSpPr>
          <p:cNvPr id="9" name="Straight Connector 4">
            <a:extLst>
              <a:ext uri="{FF2B5EF4-FFF2-40B4-BE49-F238E27FC236}">
                <a16:creationId xmlns:a16="http://schemas.microsoft.com/office/drawing/2014/main" id="{42433375-4701-2976-BBF7-76FE0FB98314}"/>
              </a:ext>
            </a:extLst>
          </p:cNvPr>
          <p:cNvCxnSpPr>
            <a:cxnSpLocks/>
          </p:cNvCxnSpPr>
          <p:nvPr/>
        </p:nvCxnSpPr>
        <p:spPr>
          <a:xfrm>
            <a:off x="274762" y="464031"/>
            <a:ext cx="3584146" cy="0"/>
          </a:xfrm>
          <a:prstGeom prst="line">
            <a:avLst/>
          </a:prstGeom>
          <a:ln w="38100">
            <a:gradFill flip="none" rotWithShape="1">
              <a:gsLst>
                <a:gs pos="0">
                  <a:srgbClr val="99235E"/>
                </a:gs>
                <a:gs pos="100000">
                  <a:srgbClr val="FFFFFF"/>
                </a:gs>
              </a:gsLst>
              <a:lin ang="0" scaled="0"/>
              <a:tileRect/>
            </a:gradFill>
          </a:ln>
        </p:spPr>
        <p:style>
          <a:lnRef idx="1">
            <a:schemeClr val="accent1"/>
          </a:lnRef>
          <a:fillRef idx="0">
            <a:schemeClr val="accent1"/>
          </a:fillRef>
          <a:effectRef idx="0">
            <a:schemeClr val="accent1"/>
          </a:effectRef>
          <a:fontRef idx="minor">
            <a:schemeClr val="tx1"/>
          </a:fontRef>
        </p:style>
      </p:cxnSp>
      <p:sp>
        <p:nvSpPr>
          <p:cNvPr id="7" name="標題 5">
            <a:extLst>
              <a:ext uri="{FF2B5EF4-FFF2-40B4-BE49-F238E27FC236}">
                <a16:creationId xmlns:a16="http://schemas.microsoft.com/office/drawing/2014/main" id="{62DC001F-4E1B-A100-FC99-BD8B9D5E2FBD}"/>
              </a:ext>
            </a:extLst>
          </p:cNvPr>
          <p:cNvSpPr>
            <a:spLocks noGrp="1"/>
          </p:cNvSpPr>
          <p:nvPr>
            <p:ph type="title"/>
          </p:nvPr>
        </p:nvSpPr>
        <p:spPr>
          <a:xfrm>
            <a:off x="-280818" y="-24922"/>
            <a:ext cx="9150056" cy="490537"/>
          </a:xfrm>
        </p:spPr>
        <p:txBody>
          <a:bodyPr rtlCol="0">
            <a:normAutofit/>
          </a:bodyPr>
          <a:lstStyle/>
          <a:p>
            <a:pPr marL="461963">
              <a:defRPr/>
            </a:pPr>
            <a:r>
              <a:rPr lang="en-US" altLang="en-US" sz="2400" b="1" dirty="0">
                <a:solidFill>
                  <a:srgbClr val="99235E"/>
                </a:solidFill>
                <a:cs typeface="Times New Roman" pitchFamily="18" charset="0"/>
              </a:rPr>
              <a:t>Examples of Intelligent Systems</a:t>
            </a:r>
            <a:endParaRPr lang="en-US" altLang="en-US" sz="2400" b="1" dirty="0">
              <a:solidFill>
                <a:schemeClr val="bg2">
                  <a:lumMod val="75000"/>
                </a:schemeClr>
              </a:solidFill>
              <a:cs typeface="Times New Roman" pitchFamily="18" charset="0"/>
            </a:endParaRPr>
          </a:p>
        </p:txBody>
      </p:sp>
      <p:sp>
        <p:nvSpPr>
          <p:cNvPr id="4" name="TextBox 3">
            <a:extLst>
              <a:ext uri="{FF2B5EF4-FFF2-40B4-BE49-F238E27FC236}">
                <a16:creationId xmlns:a16="http://schemas.microsoft.com/office/drawing/2014/main" id="{502177A7-E977-7776-56E9-A42C987BDBD1}"/>
              </a:ext>
            </a:extLst>
          </p:cNvPr>
          <p:cNvSpPr txBox="1"/>
          <p:nvPr/>
        </p:nvSpPr>
        <p:spPr>
          <a:xfrm>
            <a:off x="676952" y="569859"/>
            <a:ext cx="7939014" cy="1244571"/>
          </a:xfrm>
          <a:prstGeom prst="rect">
            <a:avLst/>
          </a:prstGeom>
          <a:noFill/>
        </p:spPr>
        <p:txBody>
          <a:bodyPr wrap="square">
            <a:spAutoFit/>
          </a:bodyPr>
          <a:lstStyle/>
          <a:p>
            <a:pPr fontAlgn="t">
              <a:lnSpc>
                <a:spcPts val="1500"/>
              </a:lnSpc>
            </a:pPr>
            <a:r>
              <a:rPr lang="en-US" sz="1800" b="1" dirty="0">
                <a:solidFill>
                  <a:schemeClr val="tx1"/>
                </a:solidFill>
                <a:effectLst/>
              </a:rPr>
              <a:t>Aerospace</a:t>
            </a:r>
          </a:p>
          <a:p>
            <a:pPr fontAlgn="t">
              <a:lnSpc>
                <a:spcPts val="1500"/>
              </a:lnSpc>
            </a:pPr>
            <a:endParaRPr lang="en-US" dirty="0"/>
          </a:p>
          <a:p>
            <a:pPr fontAlgn="t"/>
            <a:r>
              <a:rPr lang="en-US" sz="1800" dirty="0">
                <a:solidFill>
                  <a:schemeClr val="tx1"/>
                </a:solidFill>
                <a:effectLst/>
              </a:rPr>
              <a:t>Airline cockpit controls, drones, spacecraft monitoring, mission planning, advanced guidance and navigation, air traffic control</a:t>
            </a:r>
          </a:p>
          <a:p>
            <a:pPr fontAlgn="t">
              <a:lnSpc>
                <a:spcPts val="1500"/>
              </a:lnSpc>
            </a:pPr>
            <a:endParaRPr lang="en-US" sz="1800" dirty="0">
              <a:solidFill>
                <a:schemeClr val="tx1"/>
              </a:solidFill>
              <a:effectLst/>
            </a:endParaRPr>
          </a:p>
        </p:txBody>
      </p:sp>
      <p:pic>
        <p:nvPicPr>
          <p:cNvPr id="16386" name="Picture 2" descr="Artificial Intelligence In Aviation Market - Forecast(2024 - 2030)">
            <a:extLst>
              <a:ext uri="{FF2B5EF4-FFF2-40B4-BE49-F238E27FC236}">
                <a16:creationId xmlns:a16="http://schemas.microsoft.com/office/drawing/2014/main" id="{C9669E9E-C4D1-A165-56A2-EA6FA4937F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505" y="1575851"/>
            <a:ext cx="8064989" cy="45351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0514323"/>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CF3429-436F-8296-5BFE-E81E59037373}"/>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16AE830-406F-F6D5-B737-15210DBA5328}"/>
              </a:ext>
            </a:extLst>
          </p:cNvPr>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1C17DF8-17C1-4E96-85E1-F7022951190B}"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pitchFamily="34" charset="0"/>
                <a:ea typeface="新細明體" panose="02020500000000000000" pitchFamily="18" charset="-120"/>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27</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pitchFamily="34" charset="0"/>
              <a:ea typeface="新細明體" panose="02020500000000000000" pitchFamily="18" charset="-120"/>
              <a:cs typeface="Arial" panose="020B0604020202020204" pitchFamily="34" charset="0"/>
            </a:endParaRPr>
          </a:p>
        </p:txBody>
      </p:sp>
      <p:cxnSp>
        <p:nvCxnSpPr>
          <p:cNvPr id="9" name="Straight Connector 4">
            <a:extLst>
              <a:ext uri="{FF2B5EF4-FFF2-40B4-BE49-F238E27FC236}">
                <a16:creationId xmlns:a16="http://schemas.microsoft.com/office/drawing/2014/main" id="{6EF02469-7932-D566-718F-DEA68C88B4CD}"/>
              </a:ext>
            </a:extLst>
          </p:cNvPr>
          <p:cNvCxnSpPr>
            <a:cxnSpLocks/>
          </p:cNvCxnSpPr>
          <p:nvPr/>
        </p:nvCxnSpPr>
        <p:spPr>
          <a:xfrm>
            <a:off x="274762" y="464031"/>
            <a:ext cx="3584146" cy="0"/>
          </a:xfrm>
          <a:prstGeom prst="line">
            <a:avLst/>
          </a:prstGeom>
          <a:ln w="38100">
            <a:gradFill flip="none" rotWithShape="1">
              <a:gsLst>
                <a:gs pos="0">
                  <a:srgbClr val="99235E"/>
                </a:gs>
                <a:gs pos="100000">
                  <a:srgbClr val="FFFFFF"/>
                </a:gs>
              </a:gsLst>
              <a:lin ang="0" scaled="0"/>
              <a:tileRect/>
            </a:gradFill>
          </a:ln>
        </p:spPr>
        <p:style>
          <a:lnRef idx="1">
            <a:schemeClr val="accent1"/>
          </a:lnRef>
          <a:fillRef idx="0">
            <a:schemeClr val="accent1"/>
          </a:fillRef>
          <a:effectRef idx="0">
            <a:schemeClr val="accent1"/>
          </a:effectRef>
          <a:fontRef idx="minor">
            <a:schemeClr val="tx1"/>
          </a:fontRef>
        </p:style>
      </p:cxnSp>
      <p:sp>
        <p:nvSpPr>
          <p:cNvPr id="7" name="標題 5">
            <a:extLst>
              <a:ext uri="{FF2B5EF4-FFF2-40B4-BE49-F238E27FC236}">
                <a16:creationId xmlns:a16="http://schemas.microsoft.com/office/drawing/2014/main" id="{BB2CB5CB-F569-4D69-B01D-9B9956D2AAD9}"/>
              </a:ext>
            </a:extLst>
          </p:cNvPr>
          <p:cNvSpPr>
            <a:spLocks noGrp="1"/>
          </p:cNvSpPr>
          <p:nvPr>
            <p:ph type="title"/>
          </p:nvPr>
        </p:nvSpPr>
        <p:spPr>
          <a:xfrm>
            <a:off x="-280818" y="-24922"/>
            <a:ext cx="9150056" cy="490537"/>
          </a:xfrm>
        </p:spPr>
        <p:txBody>
          <a:bodyPr rtlCol="0">
            <a:normAutofit/>
          </a:bodyPr>
          <a:lstStyle/>
          <a:p>
            <a:pPr marL="461963">
              <a:defRPr/>
            </a:pPr>
            <a:r>
              <a:rPr lang="en-US" altLang="en-US" sz="2400" b="1" dirty="0">
                <a:solidFill>
                  <a:srgbClr val="99235E"/>
                </a:solidFill>
                <a:cs typeface="Times New Roman" pitchFamily="18" charset="0"/>
              </a:rPr>
              <a:t>Examples of Intelligent Systems</a:t>
            </a:r>
            <a:endParaRPr lang="en-US" altLang="en-US" sz="2400" b="1" dirty="0">
              <a:solidFill>
                <a:schemeClr val="bg2">
                  <a:lumMod val="75000"/>
                </a:schemeClr>
              </a:solidFill>
              <a:cs typeface="Times New Roman" pitchFamily="18" charset="0"/>
            </a:endParaRPr>
          </a:p>
        </p:txBody>
      </p:sp>
      <p:sp>
        <p:nvSpPr>
          <p:cNvPr id="4" name="TextBox 3">
            <a:extLst>
              <a:ext uri="{FF2B5EF4-FFF2-40B4-BE49-F238E27FC236}">
                <a16:creationId xmlns:a16="http://schemas.microsoft.com/office/drawing/2014/main" id="{75A38262-4769-E1E8-2B90-A7ED279B086B}"/>
              </a:ext>
            </a:extLst>
          </p:cNvPr>
          <p:cNvSpPr txBox="1"/>
          <p:nvPr/>
        </p:nvSpPr>
        <p:spPr>
          <a:xfrm>
            <a:off x="602493" y="814389"/>
            <a:ext cx="7939014" cy="1075294"/>
          </a:xfrm>
          <a:prstGeom prst="rect">
            <a:avLst/>
          </a:prstGeom>
          <a:noFill/>
        </p:spPr>
        <p:txBody>
          <a:bodyPr wrap="square">
            <a:spAutoFit/>
          </a:bodyPr>
          <a:lstStyle/>
          <a:p>
            <a:pPr fontAlgn="t">
              <a:lnSpc>
                <a:spcPts val="1500"/>
              </a:lnSpc>
            </a:pPr>
            <a:r>
              <a:rPr lang="en-US" sz="1800" b="1" dirty="0">
                <a:solidFill>
                  <a:schemeClr val="tx1"/>
                </a:solidFill>
                <a:effectLst/>
              </a:rPr>
              <a:t>Human identification</a:t>
            </a:r>
          </a:p>
          <a:p>
            <a:pPr fontAlgn="t">
              <a:lnSpc>
                <a:spcPts val="1500"/>
              </a:lnSpc>
            </a:pPr>
            <a:endParaRPr lang="en-US" dirty="0"/>
          </a:p>
          <a:p>
            <a:pPr fontAlgn="t">
              <a:lnSpc>
                <a:spcPts val="1500"/>
              </a:lnSpc>
            </a:pPr>
            <a:r>
              <a:rPr lang="en-US" sz="1800" dirty="0">
                <a:solidFill>
                  <a:schemeClr val="tx1"/>
                </a:solidFill>
                <a:effectLst/>
              </a:rPr>
              <a:t>Visual surveillance, </a:t>
            </a:r>
            <a:r>
              <a:rPr lang="en-US" sz="1800" u="sng" dirty="0">
                <a:solidFill>
                  <a:schemeClr val="tx1"/>
                </a:solidFill>
                <a:effectLst/>
                <a:hlinkClick r:id="rId3">
                  <a:extLst>
                    <a:ext uri="{A12FA001-AC4F-418D-AE19-62706E023703}">
                      <ahyp:hlinkClr xmlns:ahyp="http://schemas.microsoft.com/office/drawing/2018/hyperlinkcolor" val="tx"/>
                    </a:ext>
                  </a:extLst>
                </a:hlinkClick>
              </a:rPr>
              <a:t>biometric monitoring</a:t>
            </a:r>
            <a:r>
              <a:rPr lang="en-US" sz="1800" dirty="0">
                <a:solidFill>
                  <a:schemeClr val="tx1"/>
                </a:solidFill>
                <a:effectLst/>
              </a:rPr>
              <a:t> (such as face or fingerprint recognition), character or speech recognition</a:t>
            </a:r>
          </a:p>
          <a:p>
            <a:pPr fontAlgn="t">
              <a:lnSpc>
                <a:spcPts val="1500"/>
              </a:lnSpc>
            </a:pPr>
            <a:endParaRPr lang="en-US" sz="1800" dirty="0">
              <a:solidFill>
                <a:schemeClr val="tx1"/>
              </a:solidFill>
              <a:effectLst/>
            </a:endParaRPr>
          </a:p>
        </p:txBody>
      </p:sp>
      <p:pic>
        <p:nvPicPr>
          <p:cNvPr id="17410" name="Picture 2" descr="An intelligent correlation learning system for person Re-identification -  ScienceDirect">
            <a:extLst>
              <a:ext uri="{FF2B5EF4-FFF2-40B4-BE49-F238E27FC236}">
                <a16:creationId xmlns:a16="http://schemas.microsoft.com/office/drawing/2014/main" id="{40025B71-1F4B-86CF-FE96-FF5CF159B31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0117" y="2160566"/>
            <a:ext cx="8243766" cy="38830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3469808"/>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EFFEA5-165A-2546-D756-D46556A5C9D3}"/>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8D01D76-2431-BF78-E5C7-C178C107D6FB}"/>
              </a:ext>
            </a:extLst>
          </p:cNvPr>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1C17DF8-17C1-4E96-85E1-F7022951190B}"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pitchFamily="34" charset="0"/>
                <a:ea typeface="新細明體" panose="02020500000000000000" pitchFamily="18" charset="-120"/>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28</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pitchFamily="34" charset="0"/>
              <a:ea typeface="新細明體" panose="02020500000000000000" pitchFamily="18" charset="-120"/>
              <a:cs typeface="Arial" panose="020B0604020202020204" pitchFamily="34" charset="0"/>
            </a:endParaRPr>
          </a:p>
        </p:txBody>
      </p:sp>
      <p:cxnSp>
        <p:nvCxnSpPr>
          <p:cNvPr id="9" name="Straight Connector 4">
            <a:extLst>
              <a:ext uri="{FF2B5EF4-FFF2-40B4-BE49-F238E27FC236}">
                <a16:creationId xmlns:a16="http://schemas.microsoft.com/office/drawing/2014/main" id="{97327410-D909-70E7-DCAA-94CF0B31D084}"/>
              </a:ext>
            </a:extLst>
          </p:cNvPr>
          <p:cNvCxnSpPr>
            <a:cxnSpLocks/>
          </p:cNvCxnSpPr>
          <p:nvPr/>
        </p:nvCxnSpPr>
        <p:spPr>
          <a:xfrm>
            <a:off x="274762" y="464031"/>
            <a:ext cx="3584146" cy="0"/>
          </a:xfrm>
          <a:prstGeom prst="line">
            <a:avLst/>
          </a:prstGeom>
          <a:ln w="38100">
            <a:gradFill flip="none" rotWithShape="1">
              <a:gsLst>
                <a:gs pos="0">
                  <a:srgbClr val="99235E"/>
                </a:gs>
                <a:gs pos="100000">
                  <a:srgbClr val="FFFFFF"/>
                </a:gs>
              </a:gsLst>
              <a:lin ang="0" scaled="0"/>
              <a:tileRect/>
            </a:gradFill>
          </a:ln>
        </p:spPr>
        <p:style>
          <a:lnRef idx="1">
            <a:schemeClr val="accent1"/>
          </a:lnRef>
          <a:fillRef idx="0">
            <a:schemeClr val="accent1"/>
          </a:fillRef>
          <a:effectRef idx="0">
            <a:schemeClr val="accent1"/>
          </a:effectRef>
          <a:fontRef idx="minor">
            <a:schemeClr val="tx1"/>
          </a:fontRef>
        </p:style>
      </p:cxnSp>
      <p:sp>
        <p:nvSpPr>
          <p:cNvPr id="7" name="標題 5">
            <a:extLst>
              <a:ext uri="{FF2B5EF4-FFF2-40B4-BE49-F238E27FC236}">
                <a16:creationId xmlns:a16="http://schemas.microsoft.com/office/drawing/2014/main" id="{AEB21F63-F99F-5E8C-3611-780E84A062F0}"/>
              </a:ext>
            </a:extLst>
          </p:cNvPr>
          <p:cNvSpPr>
            <a:spLocks noGrp="1"/>
          </p:cNvSpPr>
          <p:nvPr>
            <p:ph type="title"/>
          </p:nvPr>
        </p:nvSpPr>
        <p:spPr>
          <a:xfrm>
            <a:off x="-280818" y="-24922"/>
            <a:ext cx="9150056" cy="490537"/>
          </a:xfrm>
        </p:spPr>
        <p:txBody>
          <a:bodyPr rtlCol="0">
            <a:normAutofit/>
          </a:bodyPr>
          <a:lstStyle/>
          <a:p>
            <a:pPr marL="461963">
              <a:defRPr/>
            </a:pPr>
            <a:r>
              <a:rPr lang="en-US" altLang="en-US" sz="2400" b="1" dirty="0">
                <a:solidFill>
                  <a:srgbClr val="99235E"/>
                </a:solidFill>
                <a:cs typeface="Times New Roman" pitchFamily="18" charset="0"/>
              </a:rPr>
              <a:t>Examples of Intelligent Systems</a:t>
            </a:r>
            <a:endParaRPr lang="en-US" altLang="en-US" sz="2400" b="1" dirty="0">
              <a:solidFill>
                <a:schemeClr val="bg2">
                  <a:lumMod val="75000"/>
                </a:schemeClr>
              </a:solidFill>
              <a:cs typeface="Times New Roman" pitchFamily="18" charset="0"/>
            </a:endParaRPr>
          </a:p>
        </p:txBody>
      </p:sp>
      <p:sp>
        <p:nvSpPr>
          <p:cNvPr id="4" name="TextBox 3">
            <a:extLst>
              <a:ext uri="{FF2B5EF4-FFF2-40B4-BE49-F238E27FC236}">
                <a16:creationId xmlns:a16="http://schemas.microsoft.com/office/drawing/2014/main" id="{827F686D-7580-D6B6-F739-66271DC1176C}"/>
              </a:ext>
            </a:extLst>
          </p:cNvPr>
          <p:cNvSpPr txBox="1"/>
          <p:nvPr/>
        </p:nvSpPr>
        <p:spPr>
          <a:xfrm>
            <a:off x="602492" y="733939"/>
            <a:ext cx="7939014" cy="1075294"/>
          </a:xfrm>
          <a:prstGeom prst="rect">
            <a:avLst/>
          </a:prstGeom>
          <a:noFill/>
        </p:spPr>
        <p:txBody>
          <a:bodyPr wrap="square">
            <a:spAutoFit/>
          </a:bodyPr>
          <a:lstStyle/>
          <a:p>
            <a:pPr fontAlgn="t">
              <a:lnSpc>
                <a:spcPts val="1500"/>
              </a:lnSpc>
            </a:pPr>
            <a:r>
              <a:rPr lang="en-US" sz="1800" b="1" dirty="0">
                <a:solidFill>
                  <a:schemeClr val="tx1"/>
                </a:solidFill>
                <a:effectLst/>
              </a:rPr>
              <a:t>Manufacturing</a:t>
            </a:r>
          </a:p>
          <a:p>
            <a:pPr fontAlgn="t">
              <a:lnSpc>
                <a:spcPts val="1500"/>
              </a:lnSpc>
            </a:pPr>
            <a:endParaRPr lang="en-US" dirty="0"/>
          </a:p>
          <a:p>
            <a:pPr fontAlgn="t">
              <a:lnSpc>
                <a:spcPts val="1500"/>
              </a:lnSpc>
            </a:pPr>
            <a:r>
              <a:rPr lang="en-US" sz="1800" dirty="0">
                <a:solidFill>
                  <a:schemeClr val="tx1"/>
                </a:solidFill>
                <a:effectLst/>
              </a:rPr>
              <a:t>Advanced </a:t>
            </a:r>
            <a:r>
              <a:rPr lang="en-US" sz="1800" u="sng" dirty="0">
                <a:solidFill>
                  <a:schemeClr val="tx1"/>
                </a:solidFill>
                <a:effectLst/>
                <a:hlinkClick r:id="rId3">
                  <a:extLst>
                    <a:ext uri="{A12FA001-AC4F-418D-AE19-62706E023703}">
                      <ahyp:hlinkClr xmlns:ahyp="http://schemas.microsoft.com/office/drawing/2018/hyperlinkcolor" val="tx"/>
                    </a:ext>
                  </a:extLst>
                </a:hlinkClick>
              </a:rPr>
              <a:t>robotics</a:t>
            </a:r>
            <a:r>
              <a:rPr lang="en-US" sz="1800" dirty="0">
                <a:solidFill>
                  <a:schemeClr val="tx1"/>
                </a:solidFill>
                <a:effectLst/>
              </a:rPr>
              <a:t> and automation, autonomous systems, diagnostics and repairs, inventory management, visual inspection</a:t>
            </a:r>
          </a:p>
          <a:p>
            <a:pPr fontAlgn="t">
              <a:lnSpc>
                <a:spcPts val="1500"/>
              </a:lnSpc>
            </a:pPr>
            <a:endParaRPr lang="en-US" sz="1800" dirty="0">
              <a:solidFill>
                <a:schemeClr val="tx1"/>
              </a:solidFill>
              <a:effectLst/>
            </a:endParaRPr>
          </a:p>
        </p:txBody>
      </p:sp>
      <p:pic>
        <p:nvPicPr>
          <p:cNvPr id="18434" name="Picture 2" descr="Intelligent Manufacturing System (IMS)">
            <a:extLst>
              <a:ext uri="{FF2B5EF4-FFF2-40B4-BE49-F238E27FC236}">
                <a16:creationId xmlns:a16="http://schemas.microsoft.com/office/drawing/2014/main" id="{507C416C-14B3-9874-07D3-FB9A005B8FE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6755" y="1976690"/>
            <a:ext cx="8270489" cy="36097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1367633"/>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33E4D28-C569-4837-B265-8263CF3B3825}"/>
              </a:ext>
            </a:extLst>
          </p:cNvPr>
          <p:cNvSpPr>
            <a:spLocks noGrp="1"/>
          </p:cNvSpPr>
          <p:nvPr>
            <p:ph type="sldNum" sz="quarter" idx="12"/>
          </p:nvPr>
        </p:nvSpPr>
        <p:spPr/>
        <p:txBody>
          <a:bodyPr/>
          <a:lstStyle/>
          <a:p>
            <a:fld id="{F1C17DF8-17C1-4E96-85E1-F7022951190B}" type="slidenum">
              <a:rPr lang="en-US" altLang="en-US" smtClean="0"/>
              <a:pPr/>
              <a:t>29</a:t>
            </a:fld>
            <a:endParaRPr lang="en-US" altLang="en-US"/>
          </a:p>
        </p:txBody>
      </p:sp>
      <p:sp>
        <p:nvSpPr>
          <p:cNvPr id="7" name="標題 5">
            <a:extLst>
              <a:ext uri="{FF2B5EF4-FFF2-40B4-BE49-F238E27FC236}">
                <a16:creationId xmlns:a16="http://schemas.microsoft.com/office/drawing/2014/main" id="{E7C83185-09D1-4567-8331-E19BC0B8AB2B}"/>
              </a:ext>
            </a:extLst>
          </p:cNvPr>
          <p:cNvSpPr txBox="1">
            <a:spLocks/>
          </p:cNvSpPr>
          <p:nvPr/>
        </p:nvSpPr>
        <p:spPr>
          <a:xfrm>
            <a:off x="1452108" y="2374381"/>
            <a:ext cx="5688632" cy="1472787"/>
          </a:xfrm>
          <a:prstGeom prst="rect">
            <a:avLst/>
          </a:prstGeom>
        </p:spPr>
        <p:txBody>
          <a:bodyPr rtlCol="0">
            <a:noAutofit/>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marL="457200" eaLnBrk="1" fontAlgn="auto" hangingPunct="1">
              <a:spcAft>
                <a:spcPts val="0"/>
              </a:spcAft>
              <a:defRPr/>
            </a:pPr>
            <a:r>
              <a:rPr lang="en-US" altLang="zh-CN" sz="4800" b="1" dirty="0">
                <a:effectLst>
                  <a:outerShdw blurRad="38100" dist="38100" dir="2700000" algn="tl">
                    <a:srgbClr val="000000">
                      <a:alpha val="43137"/>
                    </a:srgbClr>
                  </a:outerShdw>
                </a:effectLst>
                <a:latin typeface="宋体" panose="02010600030101010101" pitchFamily="2" charset="-122"/>
                <a:ea typeface="宋体" panose="02010600030101010101" pitchFamily="2" charset="-122"/>
                <a:cs typeface="Times New Roman" pitchFamily="18" charset="0"/>
              </a:rPr>
              <a:t>Thanks</a:t>
            </a:r>
            <a:endParaRPr lang="en-US" sz="3600" b="1" dirty="0">
              <a:effectLst>
                <a:outerShdw blurRad="38100" dist="38100" dir="2700000" algn="tl">
                  <a:srgbClr val="000000">
                    <a:alpha val="43137"/>
                  </a:srgbClr>
                </a:outerShdw>
              </a:effectLst>
              <a:highlight>
                <a:srgbClr val="00FFFF"/>
              </a:highlight>
              <a:latin typeface="宋体" panose="02010600030101010101" pitchFamily="2" charset="-122"/>
              <a:ea typeface="宋体" panose="02010600030101010101" pitchFamily="2" charset="-122"/>
              <a:cs typeface="Times New Roman" pitchFamily="18" charset="0"/>
            </a:endParaRPr>
          </a:p>
        </p:txBody>
      </p:sp>
      <p:sp>
        <p:nvSpPr>
          <p:cNvPr id="9" name="Rectangle 8">
            <a:extLst>
              <a:ext uri="{FF2B5EF4-FFF2-40B4-BE49-F238E27FC236}">
                <a16:creationId xmlns:a16="http://schemas.microsoft.com/office/drawing/2014/main" id="{7465FE31-E696-4B3B-9F5E-7CD575523C3D}"/>
              </a:ext>
            </a:extLst>
          </p:cNvPr>
          <p:cNvSpPr/>
          <p:nvPr/>
        </p:nvSpPr>
        <p:spPr>
          <a:xfrm>
            <a:off x="2923972" y="2086350"/>
            <a:ext cx="3479800" cy="144016"/>
          </a:xfrm>
          <a:prstGeom prst="rect">
            <a:avLst/>
          </a:prstGeom>
          <a:gradFill flip="none" rotWithShape="1">
            <a:gsLst>
              <a:gs pos="0">
                <a:srgbClr val="AE0F5A"/>
              </a:gs>
              <a:gs pos="100000">
                <a:srgbClr val="FFFFFF"/>
              </a:gs>
              <a:gs pos="100000">
                <a:schemeClr val="bg1">
                  <a:shade val="100000"/>
                  <a:satMod val="11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26953466"/>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05D124-ABC3-B18B-DFAE-9D351E68CB64}"/>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BF06171-A637-4546-C3E9-B92BB2E7583E}"/>
              </a:ext>
            </a:extLst>
          </p:cNvPr>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1C17DF8-17C1-4E96-85E1-F7022951190B}"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pitchFamily="34" charset="0"/>
                <a:ea typeface="新細明體" panose="02020500000000000000" pitchFamily="18" charset="-120"/>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3</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pitchFamily="34" charset="0"/>
              <a:ea typeface="新細明體" panose="02020500000000000000" pitchFamily="18" charset="-120"/>
              <a:cs typeface="Arial" panose="020B0604020202020204" pitchFamily="34" charset="0"/>
            </a:endParaRPr>
          </a:p>
        </p:txBody>
      </p:sp>
      <p:cxnSp>
        <p:nvCxnSpPr>
          <p:cNvPr id="5" name="Straight Connector 4">
            <a:extLst>
              <a:ext uri="{FF2B5EF4-FFF2-40B4-BE49-F238E27FC236}">
                <a16:creationId xmlns:a16="http://schemas.microsoft.com/office/drawing/2014/main" id="{BCF3C7DC-9794-FC76-E54C-7EA8D2D410F7}"/>
              </a:ext>
            </a:extLst>
          </p:cNvPr>
          <p:cNvCxnSpPr>
            <a:cxnSpLocks/>
          </p:cNvCxnSpPr>
          <p:nvPr/>
        </p:nvCxnSpPr>
        <p:spPr>
          <a:xfrm>
            <a:off x="274762" y="464031"/>
            <a:ext cx="3584146" cy="0"/>
          </a:xfrm>
          <a:prstGeom prst="line">
            <a:avLst/>
          </a:prstGeom>
          <a:ln w="38100">
            <a:gradFill flip="none" rotWithShape="1">
              <a:gsLst>
                <a:gs pos="0">
                  <a:srgbClr val="99235E"/>
                </a:gs>
                <a:gs pos="100000">
                  <a:srgbClr val="FFFFFF"/>
                </a:gs>
              </a:gsLst>
              <a:lin ang="0" scaled="0"/>
              <a:tileRect/>
            </a:gradFill>
          </a:ln>
        </p:spPr>
        <p:style>
          <a:lnRef idx="1">
            <a:schemeClr val="accent1"/>
          </a:lnRef>
          <a:fillRef idx="0">
            <a:schemeClr val="accent1"/>
          </a:fillRef>
          <a:effectRef idx="0">
            <a:schemeClr val="accent1"/>
          </a:effectRef>
          <a:fontRef idx="minor">
            <a:schemeClr val="tx1"/>
          </a:fontRef>
        </p:style>
      </p:cxnSp>
      <p:sp>
        <p:nvSpPr>
          <p:cNvPr id="6" name="標題 5">
            <a:extLst>
              <a:ext uri="{FF2B5EF4-FFF2-40B4-BE49-F238E27FC236}">
                <a16:creationId xmlns:a16="http://schemas.microsoft.com/office/drawing/2014/main" id="{2FF63C6C-97A5-6F68-65E6-92AA417280DC}"/>
              </a:ext>
            </a:extLst>
          </p:cNvPr>
          <p:cNvSpPr>
            <a:spLocks noGrp="1"/>
          </p:cNvSpPr>
          <p:nvPr>
            <p:ph type="title"/>
          </p:nvPr>
        </p:nvSpPr>
        <p:spPr>
          <a:xfrm>
            <a:off x="-280818" y="-24922"/>
            <a:ext cx="9150056" cy="490537"/>
          </a:xfrm>
        </p:spPr>
        <p:txBody>
          <a:bodyPr rtlCol="0">
            <a:normAutofit/>
          </a:bodyPr>
          <a:lstStyle/>
          <a:p>
            <a:pPr marL="461963">
              <a:defRPr/>
            </a:pPr>
            <a:r>
              <a:rPr lang="en-US" altLang="en-US" sz="2400" b="1" dirty="0">
                <a:solidFill>
                  <a:srgbClr val="99235E"/>
                </a:solidFill>
                <a:cs typeface="Times New Roman" pitchFamily="18" charset="0"/>
              </a:rPr>
              <a:t>Artificial Intelligence (AI)</a:t>
            </a:r>
            <a:endParaRPr lang="en-US" altLang="en-US" sz="2400" b="1" dirty="0">
              <a:solidFill>
                <a:schemeClr val="bg2">
                  <a:lumMod val="75000"/>
                </a:schemeClr>
              </a:solidFill>
              <a:cs typeface="Times New Roman" pitchFamily="18" charset="0"/>
            </a:endParaRPr>
          </a:p>
        </p:txBody>
      </p:sp>
      <p:sp>
        <p:nvSpPr>
          <p:cNvPr id="4" name="文本框 3">
            <a:extLst>
              <a:ext uri="{FF2B5EF4-FFF2-40B4-BE49-F238E27FC236}">
                <a16:creationId xmlns:a16="http://schemas.microsoft.com/office/drawing/2014/main" id="{9B0ED522-6029-31D0-B75C-BCAFBE1E6DFF}"/>
              </a:ext>
            </a:extLst>
          </p:cNvPr>
          <p:cNvSpPr txBox="1"/>
          <p:nvPr/>
        </p:nvSpPr>
        <p:spPr>
          <a:xfrm>
            <a:off x="274762" y="462448"/>
            <a:ext cx="8240588" cy="3739485"/>
          </a:xfrm>
          <a:prstGeom prst="rect">
            <a:avLst/>
          </a:prstGeom>
          <a:noFill/>
        </p:spPr>
        <p:txBody>
          <a:bodyPr wrap="square">
            <a:spAutoFit/>
          </a:bodyPr>
          <a:lstStyle/>
          <a:p>
            <a:pPr>
              <a:lnSpc>
                <a:spcPct val="150000"/>
              </a:lnSpc>
            </a:pPr>
            <a:r>
              <a:rPr lang="en-US" altLang="zh-CN" sz="2000" b="1" dirty="0"/>
              <a:t>Learning</a:t>
            </a:r>
          </a:p>
          <a:p>
            <a:pPr>
              <a:buFont typeface="Arial" panose="020B0604020202020204" pitchFamily="34" charset="0"/>
              <a:buChar char="•"/>
            </a:pPr>
            <a:r>
              <a:rPr lang="en-US" altLang="zh-CN" b="1" dirty="0"/>
              <a:t> Definition</a:t>
            </a:r>
            <a:r>
              <a:rPr lang="en-US" altLang="zh-CN" dirty="0"/>
              <a:t>: The ability of AI systems to acquire knowledge or skills from data and improve performance over time.</a:t>
            </a:r>
          </a:p>
          <a:p>
            <a:pPr>
              <a:lnSpc>
                <a:spcPct val="150000"/>
              </a:lnSpc>
              <a:buFont typeface="Arial" panose="020B0604020202020204" pitchFamily="34" charset="0"/>
              <a:buChar char="•"/>
            </a:pPr>
            <a:r>
              <a:rPr lang="en-US" altLang="zh-CN" b="1" dirty="0"/>
              <a:t> Types of Learning</a:t>
            </a:r>
            <a:r>
              <a:rPr lang="en-US" altLang="zh-CN" dirty="0"/>
              <a:t>:</a:t>
            </a:r>
          </a:p>
          <a:p>
            <a:pPr marL="742950" lvl="1" indent="-285750">
              <a:buFont typeface="Arial" panose="020B0604020202020204" pitchFamily="34" charset="0"/>
              <a:buChar char="•"/>
            </a:pPr>
            <a:r>
              <a:rPr lang="en-US" altLang="zh-CN" b="1" dirty="0"/>
              <a:t>Supervised Learning</a:t>
            </a:r>
            <a:r>
              <a:rPr lang="en-US" altLang="zh-CN" dirty="0"/>
              <a:t>: Learning from labeled data to map inputs to outputs (e.g., image classification).</a:t>
            </a:r>
          </a:p>
          <a:p>
            <a:pPr marL="742950" lvl="1" indent="-285750">
              <a:buFont typeface="Arial" panose="020B0604020202020204" pitchFamily="34" charset="0"/>
              <a:buChar char="•"/>
            </a:pPr>
            <a:r>
              <a:rPr lang="en-US" altLang="zh-CN" b="1" dirty="0"/>
              <a:t>Unsupervised Learning</a:t>
            </a:r>
            <a:r>
              <a:rPr lang="en-US" altLang="zh-CN" dirty="0"/>
              <a:t>: Finding patterns or structures in unlabeled data (e.g., clustering).</a:t>
            </a:r>
          </a:p>
          <a:p>
            <a:pPr marL="742950" lvl="1" indent="-285750">
              <a:buFont typeface="Arial" panose="020B0604020202020204" pitchFamily="34" charset="0"/>
              <a:buChar char="•"/>
            </a:pPr>
            <a:r>
              <a:rPr lang="en-US" altLang="zh-CN" b="1" dirty="0"/>
              <a:t>Reinforcement Learning</a:t>
            </a:r>
            <a:r>
              <a:rPr lang="en-US" altLang="zh-CN" dirty="0"/>
              <a:t>: Learning through trial and error using rewards and penalties.</a:t>
            </a:r>
          </a:p>
          <a:p>
            <a:pPr marL="742950" lvl="1" indent="-285750">
              <a:buFont typeface="Arial" panose="020B0604020202020204" pitchFamily="34" charset="0"/>
              <a:buChar char="•"/>
            </a:pPr>
            <a:r>
              <a:rPr lang="en-US" altLang="zh-CN" b="1" dirty="0"/>
              <a:t>Semi-Supervised Learning</a:t>
            </a:r>
            <a:r>
              <a:rPr lang="en-US" altLang="zh-CN" dirty="0"/>
              <a:t>: A combination of supervised and unsupervised learning.</a:t>
            </a:r>
          </a:p>
        </p:txBody>
      </p:sp>
      <p:pic>
        <p:nvPicPr>
          <p:cNvPr id="1026" name="Picture 2" descr="Supervised shop learning is">
            <a:extLst>
              <a:ext uri="{FF2B5EF4-FFF2-40B4-BE49-F238E27FC236}">
                <a16:creationId xmlns:a16="http://schemas.microsoft.com/office/drawing/2014/main" id="{82122A54-7306-E6EC-F0BF-58396C7EAC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8835" y="4432766"/>
            <a:ext cx="3547946" cy="242523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ntroduction to Unsupervised Learning: Overview and applications">
            <a:extLst>
              <a:ext uri="{FF2B5EF4-FFF2-40B4-BE49-F238E27FC236}">
                <a16:creationId xmlns:a16="http://schemas.microsoft.com/office/drawing/2014/main" id="{1D6B7835-D814-7990-BE71-0C741913954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7308" t="19645" r="7718" b="19149"/>
          <a:stretch/>
        </p:blipFill>
        <p:spPr bwMode="auto">
          <a:xfrm>
            <a:off x="4460036" y="3924228"/>
            <a:ext cx="4136904" cy="129124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What is Reinforcement Learning: Overview, Comparisons and Ap">
            <a:extLst>
              <a:ext uri="{FF2B5EF4-FFF2-40B4-BE49-F238E27FC236}">
                <a16:creationId xmlns:a16="http://schemas.microsoft.com/office/drawing/2014/main" id="{BE7A0069-E526-BA34-F0CE-A9F79AA5FCD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7657" b="7425"/>
          <a:stretch/>
        </p:blipFill>
        <p:spPr bwMode="auto">
          <a:xfrm>
            <a:off x="4257742" y="5296648"/>
            <a:ext cx="4541492" cy="15613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319722"/>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01DA35-2320-9366-4E74-E878DADAA8D4}"/>
            </a:ext>
          </a:extLst>
        </p:cNvPr>
        <p:cNvGrpSpPr/>
        <p:nvPr/>
      </p:nvGrpSpPr>
      <p:grpSpPr>
        <a:xfrm>
          <a:off x="0" y="0"/>
          <a:ext cx="0" cy="0"/>
          <a:chOff x="0" y="0"/>
          <a:chExt cx="0" cy="0"/>
        </a:xfrm>
      </p:grpSpPr>
      <p:sp>
        <p:nvSpPr>
          <p:cNvPr id="12" name="Rounded Rectangle 11">
            <a:extLst>
              <a:ext uri="{FF2B5EF4-FFF2-40B4-BE49-F238E27FC236}">
                <a16:creationId xmlns:a16="http://schemas.microsoft.com/office/drawing/2014/main" id="{CB5DB5BC-008A-36EF-893C-BB3E8669D147}"/>
              </a:ext>
            </a:extLst>
          </p:cNvPr>
          <p:cNvSpPr/>
          <p:nvPr/>
        </p:nvSpPr>
        <p:spPr>
          <a:xfrm>
            <a:off x="57419" y="4204010"/>
            <a:ext cx="1503752" cy="1304692"/>
          </a:xfrm>
          <a:prstGeom prst="roundRect">
            <a:avLst/>
          </a:prstGeom>
          <a:solidFill>
            <a:schemeClr val="accent4">
              <a:lumMod val="60000"/>
              <a:lumOff val="4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Slide Number Placeholder 2">
            <a:extLst>
              <a:ext uri="{FF2B5EF4-FFF2-40B4-BE49-F238E27FC236}">
                <a16:creationId xmlns:a16="http://schemas.microsoft.com/office/drawing/2014/main" id="{7D1C41F3-B567-04D9-113C-D79F8D12A177}"/>
              </a:ext>
            </a:extLst>
          </p:cNvPr>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1C17DF8-17C1-4E96-85E1-F7022951190B}"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pitchFamily="34" charset="0"/>
                <a:ea typeface="新細明體" panose="02020500000000000000" pitchFamily="18" charset="-120"/>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4</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pitchFamily="34" charset="0"/>
              <a:ea typeface="新細明體" panose="02020500000000000000" pitchFamily="18" charset="-120"/>
              <a:cs typeface="Arial" panose="020B0604020202020204" pitchFamily="34" charset="0"/>
            </a:endParaRPr>
          </a:p>
        </p:txBody>
      </p:sp>
      <p:cxnSp>
        <p:nvCxnSpPr>
          <p:cNvPr id="5" name="Straight Connector 4">
            <a:extLst>
              <a:ext uri="{FF2B5EF4-FFF2-40B4-BE49-F238E27FC236}">
                <a16:creationId xmlns:a16="http://schemas.microsoft.com/office/drawing/2014/main" id="{7557ED74-D884-AE31-7BB0-B06620613BD4}"/>
              </a:ext>
            </a:extLst>
          </p:cNvPr>
          <p:cNvCxnSpPr>
            <a:cxnSpLocks/>
          </p:cNvCxnSpPr>
          <p:nvPr/>
        </p:nvCxnSpPr>
        <p:spPr>
          <a:xfrm>
            <a:off x="274762" y="464031"/>
            <a:ext cx="3584146" cy="0"/>
          </a:xfrm>
          <a:prstGeom prst="line">
            <a:avLst/>
          </a:prstGeom>
          <a:ln w="38100">
            <a:gradFill flip="none" rotWithShape="1">
              <a:gsLst>
                <a:gs pos="0">
                  <a:srgbClr val="99235E"/>
                </a:gs>
                <a:gs pos="100000">
                  <a:srgbClr val="FFFFFF"/>
                </a:gs>
              </a:gsLst>
              <a:lin ang="0" scaled="0"/>
              <a:tileRect/>
            </a:gradFill>
          </a:ln>
        </p:spPr>
        <p:style>
          <a:lnRef idx="1">
            <a:schemeClr val="accent1"/>
          </a:lnRef>
          <a:fillRef idx="0">
            <a:schemeClr val="accent1"/>
          </a:fillRef>
          <a:effectRef idx="0">
            <a:schemeClr val="accent1"/>
          </a:effectRef>
          <a:fontRef idx="minor">
            <a:schemeClr val="tx1"/>
          </a:fontRef>
        </p:style>
      </p:cxnSp>
      <p:sp>
        <p:nvSpPr>
          <p:cNvPr id="6" name="標題 5">
            <a:extLst>
              <a:ext uri="{FF2B5EF4-FFF2-40B4-BE49-F238E27FC236}">
                <a16:creationId xmlns:a16="http://schemas.microsoft.com/office/drawing/2014/main" id="{6805CCF4-8A8A-8BB4-0411-BB760E8B634A}"/>
              </a:ext>
            </a:extLst>
          </p:cNvPr>
          <p:cNvSpPr>
            <a:spLocks noGrp="1"/>
          </p:cNvSpPr>
          <p:nvPr>
            <p:ph type="title"/>
          </p:nvPr>
        </p:nvSpPr>
        <p:spPr>
          <a:xfrm>
            <a:off x="-280818" y="-24922"/>
            <a:ext cx="9150056" cy="490537"/>
          </a:xfrm>
        </p:spPr>
        <p:txBody>
          <a:bodyPr rtlCol="0">
            <a:normAutofit/>
          </a:bodyPr>
          <a:lstStyle/>
          <a:p>
            <a:pPr marL="461963">
              <a:defRPr/>
            </a:pPr>
            <a:r>
              <a:rPr lang="en-US" altLang="en-US" sz="2400" b="1" dirty="0">
                <a:solidFill>
                  <a:srgbClr val="99235E"/>
                </a:solidFill>
                <a:cs typeface="Times New Roman" pitchFamily="18" charset="0"/>
              </a:rPr>
              <a:t>Artificial Intelligence (AI)</a:t>
            </a:r>
            <a:endParaRPr lang="en-US" altLang="en-US" sz="2400" b="1" dirty="0">
              <a:solidFill>
                <a:schemeClr val="bg2">
                  <a:lumMod val="75000"/>
                </a:schemeClr>
              </a:solidFill>
              <a:cs typeface="Times New Roman" pitchFamily="18" charset="0"/>
            </a:endParaRPr>
          </a:p>
        </p:txBody>
      </p:sp>
      <p:sp>
        <p:nvSpPr>
          <p:cNvPr id="7" name="文本框 6">
            <a:extLst>
              <a:ext uri="{FF2B5EF4-FFF2-40B4-BE49-F238E27FC236}">
                <a16:creationId xmlns:a16="http://schemas.microsoft.com/office/drawing/2014/main" id="{15360A24-BAD0-E128-A6E2-EF717ACAA7E8}"/>
              </a:ext>
            </a:extLst>
          </p:cNvPr>
          <p:cNvSpPr txBox="1"/>
          <p:nvPr/>
        </p:nvSpPr>
        <p:spPr>
          <a:xfrm>
            <a:off x="274762" y="462448"/>
            <a:ext cx="8240588" cy="3600986"/>
          </a:xfrm>
          <a:prstGeom prst="rect">
            <a:avLst/>
          </a:prstGeom>
          <a:noFill/>
        </p:spPr>
        <p:txBody>
          <a:bodyPr wrap="square">
            <a:spAutoFit/>
          </a:bodyPr>
          <a:lstStyle/>
          <a:p>
            <a:pPr>
              <a:lnSpc>
                <a:spcPct val="150000"/>
              </a:lnSpc>
            </a:pPr>
            <a:r>
              <a:rPr lang="en-US" altLang="zh-CN" sz="2000" b="1" dirty="0"/>
              <a:t>Reasoning</a:t>
            </a:r>
          </a:p>
          <a:p>
            <a:pPr>
              <a:lnSpc>
                <a:spcPct val="150000"/>
              </a:lnSpc>
              <a:buFont typeface="Arial" panose="020B0604020202020204" pitchFamily="34" charset="0"/>
              <a:buChar char="•"/>
            </a:pPr>
            <a:r>
              <a:rPr lang="en-US" altLang="zh-CN" b="1" dirty="0"/>
              <a:t> Definition</a:t>
            </a:r>
            <a:r>
              <a:rPr lang="en-US" altLang="zh-CN" dirty="0"/>
              <a:t>: The capability of AI to solve problems and make decisions based on logical deduction or induction.</a:t>
            </a:r>
          </a:p>
          <a:p>
            <a:pPr>
              <a:buFont typeface="Arial" panose="020B0604020202020204" pitchFamily="34" charset="0"/>
              <a:buChar char="•"/>
            </a:pPr>
            <a:r>
              <a:rPr lang="en-US" altLang="zh-CN" b="1" dirty="0"/>
              <a:t> Key Types</a:t>
            </a:r>
            <a:r>
              <a:rPr lang="en-US" altLang="zh-CN" dirty="0"/>
              <a:t>:</a:t>
            </a:r>
          </a:p>
          <a:p>
            <a:pPr marL="742950" lvl="1" indent="-285750">
              <a:buFont typeface="Arial" panose="020B0604020202020204" pitchFamily="34" charset="0"/>
              <a:buChar char="•"/>
            </a:pPr>
            <a:r>
              <a:rPr lang="en-US" altLang="zh-CN" b="1" dirty="0"/>
              <a:t>Deductive Reasoning (</a:t>
            </a:r>
            <a:r>
              <a:rPr lang="zh-TW" altLang="en-US" b="1" dirty="0"/>
              <a:t>演绎</a:t>
            </a:r>
            <a:r>
              <a:rPr lang="en-US" altLang="zh-CN" b="1" dirty="0"/>
              <a:t>)</a:t>
            </a:r>
            <a:r>
              <a:rPr lang="en-US" altLang="zh-CN" dirty="0"/>
              <a:t>: Deriving specific conclusions from general premises (e.g., "All humans are mortal; Socrates is human; therefore, Socrates is mortal").</a:t>
            </a:r>
          </a:p>
          <a:p>
            <a:pPr marL="742950" lvl="1" indent="-285750">
              <a:buFont typeface="Arial" panose="020B0604020202020204" pitchFamily="34" charset="0"/>
              <a:buChar char="•"/>
            </a:pPr>
            <a:r>
              <a:rPr lang="en-US" altLang="zh-CN" b="1" dirty="0"/>
              <a:t>Inductive Reasoning</a:t>
            </a:r>
            <a:r>
              <a:rPr lang="zh-CN" altLang="en-US" b="1" dirty="0"/>
              <a:t> </a:t>
            </a:r>
            <a:r>
              <a:rPr lang="en-US" altLang="zh-CN" b="1" dirty="0"/>
              <a:t>(</a:t>
            </a:r>
            <a:r>
              <a:rPr lang="zh-TW" altLang="en-US" b="1" dirty="0"/>
              <a:t>归纳</a:t>
            </a:r>
            <a:r>
              <a:rPr lang="en-US" altLang="zh-CN" b="1" dirty="0"/>
              <a:t>)</a:t>
            </a:r>
            <a:r>
              <a:rPr lang="en-US" altLang="zh-CN" dirty="0"/>
              <a:t>: Drawing generalizations from specific observations (e.g., predicting weather based on past patterns).</a:t>
            </a:r>
          </a:p>
          <a:p>
            <a:pPr marL="742950" lvl="1" indent="-285750">
              <a:buFont typeface="Arial" panose="020B0604020202020204" pitchFamily="34" charset="0"/>
              <a:buChar char="•"/>
            </a:pPr>
            <a:r>
              <a:rPr lang="en-US" altLang="zh-CN" b="1" dirty="0"/>
              <a:t>Abductive Reasoning</a:t>
            </a:r>
            <a:r>
              <a:rPr lang="zh-CN" altLang="en-US" b="1" dirty="0"/>
              <a:t> </a:t>
            </a:r>
            <a:r>
              <a:rPr lang="en-US" altLang="zh-CN" b="1" dirty="0"/>
              <a:t>(</a:t>
            </a:r>
            <a:r>
              <a:rPr lang="zh-TW" altLang="en-US" b="1" i="0" dirty="0">
                <a:solidFill>
                  <a:srgbClr val="191B1F"/>
                </a:solidFill>
                <a:effectLst/>
                <a:latin typeface="-apple-system"/>
              </a:rPr>
              <a:t>溯因</a:t>
            </a:r>
            <a:r>
              <a:rPr lang="en-US" altLang="zh-CN" b="1" dirty="0"/>
              <a:t>)</a:t>
            </a:r>
            <a:r>
              <a:rPr lang="en-US" altLang="zh-CN" dirty="0"/>
              <a:t>: Inferring the most plausible explanation for observed data.</a:t>
            </a:r>
          </a:p>
        </p:txBody>
      </p:sp>
      <p:pic>
        <p:nvPicPr>
          <p:cNvPr id="2054" name="Picture 6" descr="deductive inductive abductive syllogisms">
            <a:extLst>
              <a:ext uri="{FF2B5EF4-FFF2-40B4-BE49-F238E27FC236}">
                <a16:creationId xmlns:a16="http://schemas.microsoft.com/office/drawing/2014/main" id="{3F8BE5A8-019B-39A8-C630-B5D92E80E89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1851"/>
          <a:stretch/>
        </p:blipFill>
        <p:spPr bwMode="auto">
          <a:xfrm>
            <a:off x="1675960" y="4017266"/>
            <a:ext cx="7410621" cy="270420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3C79FE1-AF9C-2DD7-2C29-36A7A70B716B}"/>
              </a:ext>
            </a:extLst>
          </p:cNvPr>
          <p:cNvSpPr txBox="1"/>
          <p:nvPr/>
        </p:nvSpPr>
        <p:spPr>
          <a:xfrm>
            <a:off x="457200" y="4319971"/>
            <a:ext cx="735980" cy="369332"/>
          </a:xfrm>
          <a:prstGeom prst="rect">
            <a:avLst/>
          </a:prstGeom>
          <a:noFill/>
        </p:spPr>
        <p:txBody>
          <a:bodyPr wrap="square">
            <a:spAutoFit/>
          </a:bodyPr>
          <a:lstStyle/>
          <a:p>
            <a:r>
              <a:rPr lang="en-US" dirty="0"/>
              <a:t>Rules</a:t>
            </a:r>
          </a:p>
        </p:txBody>
      </p:sp>
      <p:sp>
        <p:nvSpPr>
          <p:cNvPr id="9" name="TextBox 8">
            <a:extLst>
              <a:ext uri="{FF2B5EF4-FFF2-40B4-BE49-F238E27FC236}">
                <a16:creationId xmlns:a16="http://schemas.microsoft.com/office/drawing/2014/main" id="{9951ED59-4B54-7ACA-8692-A03070C92E9F}"/>
              </a:ext>
            </a:extLst>
          </p:cNvPr>
          <p:cNvSpPr txBox="1"/>
          <p:nvPr/>
        </p:nvSpPr>
        <p:spPr>
          <a:xfrm>
            <a:off x="300341" y="5058635"/>
            <a:ext cx="1060107" cy="369332"/>
          </a:xfrm>
          <a:prstGeom prst="rect">
            <a:avLst/>
          </a:prstGeom>
          <a:noFill/>
        </p:spPr>
        <p:txBody>
          <a:bodyPr wrap="square">
            <a:spAutoFit/>
          </a:bodyPr>
          <a:lstStyle/>
          <a:p>
            <a:r>
              <a:rPr lang="en-US" dirty="0"/>
              <a:t>Results</a:t>
            </a:r>
          </a:p>
        </p:txBody>
      </p:sp>
      <p:sp>
        <p:nvSpPr>
          <p:cNvPr id="11" name="TextBox 10">
            <a:extLst>
              <a:ext uri="{FF2B5EF4-FFF2-40B4-BE49-F238E27FC236}">
                <a16:creationId xmlns:a16="http://schemas.microsoft.com/office/drawing/2014/main" id="{E99FB8D5-3C6A-FB93-47A4-0576F7C8FCFC}"/>
              </a:ext>
            </a:extLst>
          </p:cNvPr>
          <p:cNvSpPr txBox="1"/>
          <p:nvPr/>
        </p:nvSpPr>
        <p:spPr>
          <a:xfrm>
            <a:off x="57419" y="4689303"/>
            <a:ext cx="1782532" cy="369332"/>
          </a:xfrm>
          <a:prstGeom prst="rect">
            <a:avLst/>
          </a:prstGeom>
          <a:noFill/>
        </p:spPr>
        <p:txBody>
          <a:bodyPr wrap="square">
            <a:spAutoFit/>
          </a:bodyPr>
          <a:lstStyle/>
          <a:p>
            <a:r>
              <a:rPr lang="en-US" dirty="0"/>
              <a:t>Circumstances</a:t>
            </a:r>
          </a:p>
        </p:txBody>
      </p:sp>
    </p:spTree>
    <p:extLst>
      <p:ext uri="{BB962C8B-B14F-4D97-AF65-F5344CB8AC3E}">
        <p14:creationId xmlns:p14="http://schemas.microsoft.com/office/powerpoint/2010/main" val="1817694660"/>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8D1789-5B9D-09F3-756D-393F4451EA0F}"/>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9587071-ED99-BDFA-2767-82DC48AB88A8}"/>
              </a:ext>
            </a:extLst>
          </p:cNvPr>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1C17DF8-17C1-4E96-85E1-F7022951190B}"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pitchFamily="34" charset="0"/>
                <a:ea typeface="新細明體" panose="02020500000000000000" pitchFamily="18" charset="-120"/>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5</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pitchFamily="34" charset="0"/>
              <a:ea typeface="新細明體" panose="02020500000000000000" pitchFamily="18" charset="-120"/>
              <a:cs typeface="Arial" panose="020B0604020202020204" pitchFamily="34" charset="0"/>
            </a:endParaRPr>
          </a:p>
        </p:txBody>
      </p:sp>
      <p:cxnSp>
        <p:nvCxnSpPr>
          <p:cNvPr id="5" name="Straight Connector 4">
            <a:extLst>
              <a:ext uri="{FF2B5EF4-FFF2-40B4-BE49-F238E27FC236}">
                <a16:creationId xmlns:a16="http://schemas.microsoft.com/office/drawing/2014/main" id="{734807CE-7936-B73E-8980-599810C4E158}"/>
              </a:ext>
            </a:extLst>
          </p:cNvPr>
          <p:cNvCxnSpPr>
            <a:cxnSpLocks/>
          </p:cNvCxnSpPr>
          <p:nvPr/>
        </p:nvCxnSpPr>
        <p:spPr>
          <a:xfrm>
            <a:off x="274762" y="464031"/>
            <a:ext cx="3584146" cy="0"/>
          </a:xfrm>
          <a:prstGeom prst="line">
            <a:avLst/>
          </a:prstGeom>
          <a:ln w="38100">
            <a:gradFill flip="none" rotWithShape="1">
              <a:gsLst>
                <a:gs pos="0">
                  <a:srgbClr val="99235E"/>
                </a:gs>
                <a:gs pos="100000">
                  <a:srgbClr val="FFFFFF"/>
                </a:gs>
              </a:gsLst>
              <a:lin ang="0" scaled="0"/>
              <a:tileRect/>
            </a:gradFill>
          </a:ln>
        </p:spPr>
        <p:style>
          <a:lnRef idx="1">
            <a:schemeClr val="accent1"/>
          </a:lnRef>
          <a:fillRef idx="0">
            <a:schemeClr val="accent1"/>
          </a:fillRef>
          <a:effectRef idx="0">
            <a:schemeClr val="accent1"/>
          </a:effectRef>
          <a:fontRef idx="minor">
            <a:schemeClr val="tx1"/>
          </a:fontRef>
        </p:style>
      </p:cxnSp>
      <p:sp>
        <p:nvSpPr>
          <p:cNvPr id="6" name="標題 5">
            <a:extLst>
              <a:ext uri="{FF2B5EF4-FFF2-40B4-BE49-F238E27FC236}">
                <a16:creationId xmlns:a16="http://schemas.microsoft.com/office/drawing/2014/main" id="{E23CF9E1-1EF9-8D74-4B91-8FBD1B1E138E}"/>
              </a:ext>
            </a:extLst>
          </p:cNvPr>
          <p:cNvSpPr>
            <a:spLocks noGrp="1"/>
          </p:cNvSpPr>
          <p:nvPr>
            <p:ph type="title"/>
          </p:nvPr>
        </p:nvSpPr>
        <p:spPr>
          <a:xfrm>
            <a:off x="-280818" y="-24922"/>
            <a:ext cx="9150056" cy="490537"/>
          </a:xfrm>
        </p:spPr>
        <p:txBody>
          <a:bodyPr rtlCol="0">
            <a:normAutofit/>
          </a:bodyPr>
          <a:lstStyle/>
          <a:p>
            <a:pPr marL="461963">
              <a:defRPr/>
            </a:pPr>
            <a:r>
              <a:rPr lang="en-US" altLang="en-US" sz="2400" b="1" dirty="0">
                <a:solidFill>
                  <a:srgbClr val="99235E"/>
                </a:solidFill>
                <a:cs typeface="Times New Roman" pitchFamily="18" charset="0"/>
              </a:rPr>
              <a:t>Artificial Intelligence (AI)</a:t>
            </a:r>
            <a:endParaRPr lang="en-US" altLang="en-US" sz="2400" b="1" dirty="0">
              <a:solidFill>
                <a:schemeClr val="bg2">
                  <a:lumMod val="75000"/>
                </a:schemeClr>
              </a:solidFill>
              <a:cs typeface="Times New Roman" pitchFamily="18" charset="0"/>
            </a:endParaRPr>
          </a:p>
        </p:txBody>
      </p:sp>
      <p:sp>
        <p:nvSpPr>
          <p:cNvPr id="4" name="文本框 3">
            <a:extLst>
              <a:ext uri="{FF2B5EF4-FFF2-40B4-BE49-F238E27FC236}">
                <a16:creationId xmlns:a16="http://schemas.microsoft.com/office/drawing/2014/main" id="{23388007-D3F6-641E-DA21-8AAB10B74AE2}"/>
              </a:ext>
            </a:extLst>
          </p:cNvPr>
          <p:cNvSpPr txBox="1"/>
          <p:nvPr/>
        </p:nvSpPr>
        <p:spPr>
          <a:xfrm>
            <a:off x="274762" y="464031"/>
            <a:ext cx="8240588" cy="3185487"/>
          </a:xfrm>
          <a:prstGeom prst="rect">
            <a:avLst/>
          </a:prstGeom>
          <a:noFill/>
        </p:spPr>
        <p:txBody>
          <a:bodyPr wrap="square">
            <a:spAutoFit/>
          </a:bodyPr>
          <a:lstStyle/>
          <a:p>
            <a:pPr>
              <a:lnSpc>
                <a:spcPct val="150000"/>
              </a:lnSpc>
            </a:pPr>
            <a:r>
              <a:rPr lang="en-US" altLang="zh-CN" sz="2000" b="1" dirty="0"/>
              <a:t>Problem-Solving</a:t>
            </a:r>
          </a:p>
          <a:p>
            <a:pPr>
              <a:lnSpc>
                <a:spcPct val="150000"/>
              </a:lnSpc>
              <a:buFont typeface="Arial" panose="020B0604020202020204" pitchFamily="34" charset="0"/>
              <a:buChar char="•"/>
            </a:pPr>
            <a:r>
              <a:rPr lang="zh-CN" altLang="en-US" b="1" dirty="0"/>
              <a:t> </a:t>
            </a:r>
            <a:r>
              <a:rPr lang="en-US" altLang="zh-CN" b="1" dirty="0"/>
              <a:t>Definition</a:t>
            </a:r>
            <a:r>
              <a:rPr lang="en-US" altLang="zh-CN" dirty="0"/>
              <a:t>: The ability of AI to identify and execute a series of steps to achieve a goal or solve a specific challenge.</a:t>
            </a:r>
          </a:p>
          <a:p>
            <a:pPr>
              <a:lnSpc>
                <a:spcPct val="150000"/>
              </a:lnSpc>
              <a:buFont typeface="Arial" panose="020B0604020202020204" pitchFamily="34" charset="0"/>
              <a:buChar char="•"/>
            </a:pPr>
            <a:r>
              <a:rPr lang="zh-CN" altLang="en-US" b="1" dirty="0"/>
              <a:t> </a:t>
            </a:r>
            <a:r>
              <a:rPr lang="en-US" altLang="zh-CN" b="1" dirty="0"/>
              <a:t>Approaches</a:t>
            </a:r>
            <a:r>
              <a:rPr lang="en-US" altLang="zh-CN" dirty="0"/>
              <a:t>:</a:t>
            </a:r>
          </a:p>
          <a:p>
            <a:pPr marL="742950" lvl="1" indent="-285750">
              <a:buFont typeface="Arial" panose="020B0604020202020204" pitchFamily="34" charset="0"/>
              <a:buChar char="•"/>
            </a:pPr>
            <a:r>
              <a:rPr lang="en-US" altLang="zh-CN" b="1" dirty="0"/>
              <a:t>Search-Based Problem Solving</a:t>
            </a:r>
            <a:r>
              <a:rPr lang="en-US" altLang="zh-CN" dirty="0"/>
              <a:t>: Exploring possible solutions using algorithms like A* or Dijkstra’s.</a:t>
            </a:r>
          </a:p>
          <a:p>
            <a:pPr marL="742950" lvl="1" indent="-285750">
              <a:buFont typeface="Arial" panose="020B0604020202020204" pitchFamily="34" charset="0"/>
              <a:buChar char="•"/>
            </a:pPr>
            <a:r>
              <a:rPr lang="en-US" altLang="zh-CN" b="1" dirty="0"/>
              <a:t>Optimization</a:t>
            </a:r>
            <a:r>
              <a:rPr lang="en-US" altLang="zh-CN" dirty="0"/>
              <a:t>: Finding the best solution based on defined constraints (e.g., linear programming).</a:t>
            </a:r>
          </a:p>
          <a:p>
            <a:pPr marL="742950" lvl="1" indent="-285750">
              <a:buFont typeface="Arial" panose="020B0604020202020204" pitchFamily="34" charset="0"/>
              <a:buChar char="•"/>
            </a:pPr>
            <a:r>
              <a:rPr lang="en-US" altLang="zh-CN" b="1" dirty="0"/>
              <a:t>Heuristics</a:t>
            </a:r>
            <a:r>
              <a:rPr lang="en-US" altLang="zh-CN" dirty="0"/>
              <a:t>: Using shortcuts or rules of thumb for quicker solutions.</a:t>
            </a:r>
          </a:p>
        </p:txBody>
      </p:sp>
      <p:pic>
        <p:nvPicPr>
          <p:cNvPr id="1026" name="Picture 2">
            <a:extLst>
              <a:ext uri="{FF2B5EF4-FFF2-40B4-BE49-F238E27FC236}">
                <a16:creationId xmlns:a16="http://schemas.microsoft.com/office/drawing/2014/main" id="{58362DDA-FEF1-57CC-7B0F-D6AFCE589A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716552"/>
            <a:ext cx="4939990" cy="252659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euristics: Definition, Examples, and How They Work">
            <a:extLst>
              <a:ext uri="{FF2B5EF4-FFF2-40B4-BE49-F238E27FC236}">
                <a16:creationId xmlns:a16="http://schemas.microsoft.com/office/drawing/2014/main" id="{B324791D-9DBA-8431-C3C8-BF7C8895A89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66920" y="3553678"/>
            <a:ext cx="4204010" cy="28026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8587020"/>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424071-451B-6D0D-8E22-BD91F7E8E2D2}"/>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11C0DC9-23A4-6FDD-01DA-6504D3DC3276}"/>
              </a:ext>
            </a:extLst>
          </p:cNvPr>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1C17DF8-17C1-4E96-85E1-F7022951190B}"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pitchFamily="34" charset="0"/>
                <a:ea typeface="新細明體" panose="02020500000000000000" pitchFamily="18" charset="-120"/>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6</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pitchFamily="34" charset="0"/>
              <a:ea typeface="新細明體" panose="02020500000000000000" pitchFamily="18" charset="-120"/>
              <a:cs typeface="Arial" panose="020B0604020202020204" pitchFamily="34" charset="0"/>
            </a:endParaRPr>
          </a:p>
        </p:txBody>
      </p:sp>
      <p:cxnSp>
        <p:nvCxnSpPr>
          <p:cNvPr id="5" name="Straight Connector 4">
            <a:extLst>
              <a:ext uri="{FF2B5EF4-FFF2-40B4-BE49-F238E27FC236}">
                <a16:creationId xmlns:a16="http://schemas.microsoft.com/office/drawing/2014/main" id="{20802672-D950-F613-F1C8-784ED1D79591}"/>
              </a:ext>
            </a:extLst>
          </p:cNvPr>
          <p:cNvCxnSpPr>
            <a:cxnSpLocks/>
          </p:cNvCxnSpPr>
          <p:nvPr/>
        </p:nvCxnSpPr>
        <p:spPr>
          <a:xfrm>
            <a:off x="274762" y="464031"/>
            <a:ext cx="3584146" cy="0"/>
          </a:xfrm>
          <a:prstGeom prst="line">
            <a:avLst/>
          </a:prstGeom>
          <a:ln w="38100">
            <a:gradFill flip="none" rotWithShape="1">
              <a:gsLst>
                <a:gs pos="0">
                  <a:srgbClr val="99235E"/>
                </a:gs>
                <a:gs pos="100000">
                  <a:srgbClr val="FFFFFF"/>
                </a:gs>
              </a:gsLst>
              <a:lin ang="0" scaled="0"/>
              <a:tileRect/>
            </a:gradFill>
          </a:ln>
        </p:spPr>
        <p:style>
          <a:lnRef idx="1">
            <a:schemeClr val="accent1"/>
          </a:lnRef>
          <a:fillRef idx="0">
            <a:schemeClr val="accent1"/>
          </a:fillRef>
          <a:effectRef idx="0">
            <a:schemeClr val="accent1"/>
          </a:effectRef>
          <a:fontRef idx="minor">
            <a:schemeClr val="tx1"/>
          </a:fontRef>
        </p:style>
      </p:cxnSp>
      <p:sp>
        <p:nvSpPr>
          <p:cNvPr id="6" name="標題 5">
            <a:extLst>
              <a:ext uri="{FF2B5EF4-FFF2-40B4-BE49-F238E27FC236}">
                <a16:creationId xmlns:a16="http://schemas.microsoft.com/office/drawing/2014/main" id="{A48AED90-5F1E-E907-3190-E02C55B8B1C0}"/>
              </a:ext>
            </a:extLst>
          </p:cNvPr>
          <p:cNvSpPr>
            <a:spLocks noGrp="1"/>
          </p:cNvSpPr>
          <p:nvPr>
            <p:ph type="title"/>
          </p:nvPr>
        </p:nvSpPr>
        <p:spPr>
          <a:xfrm>
            <a:off x="-280818" y="-24922"/>
            <a:ext cx="9150056" cy="490537"/>
          </a:xfrm>
        </p:spPr>
        <p:txBody>
          <a:bodyPr rtlCol="0">
            <a:normAutofit/>
          </a:bodyPr>
          <a:lstStyle/>
          <a:p>
            <a:pPr marL="461963">
              <a:defRPr/>
            </a:pPr>
            <a:r>
              <a:rPr lang="en-US" altLang="en-US" sz="2400" b="1" dirty="0">
                <a:solidFill>
                  <a:srgbClr val="99235E"/>
                </a:solidFill>
                <a:cs typeface="Times New Roman" pitchFamily="18" charset="0"/>
              </a:rPr>
              <a:t>Artificial Intelligence (AI)</a:t>
            </a:r>
            <a:endParaRPr lang="en-US" altLang="en-US" sz="2400" b="1" dirty="0">
              <a:solidFill>
                <a:schemeClr val="bg2">
                  <a:lumMod val="75000"/>
                </a:schemeClr>
              </a:solidFill>
              <a:cs typeface="Times New Roman" pitchFamily="18" charset="0"/>
            </a:endParaRPr>
          </a:p>
        </p:txBody>
      </p:sp>
      <p:sp>
        <p:nvSpPr>
          <p:cNvPr id="4" name="文本框 3">
            <a:extLst>
              <a:ext uri="{FF2B5EF4-FFF2-40B4-BE49-F238E27FC236}">
                <a16:creationId xmlns:a16="http://schemas.microsoft.com/office/drawing/2014/main" id="{F74B8D5A-A300-0C41-A177-2B1B5AD2AF04}"/>
              </a:ext>
            </a:extLst>
          </p:cNvPr>
          <p:cNvSpPr txBox="1"/>
          <p:nvPr/>
        </p:nvSpPr>
        <p:spPr>
          <a:xfrm>
            <a:off x="274762" y="464031"/>
            <a:ext cx="8017510" cy="2769989"/>
          </a:xfrm>
          <a:prstGeom prst="rect">
            <a:avLst/>
          </a:prstGeom>
          <a:noFill/>
        </p:spPr>
        <p:txBody>
          <a:bodyPr wrap="square">
            <a:spAutoFit/>
          </a:bodyPr>
          <a:lstStyle/>
          <a:p>
            <a:pPr>
              <a:lnSpc>
                <a:spcPct val="150000"/>
              </a:lnSpc>
            </a:pPr>
            <a:r>
              <a:rPr lang="en-US" altLang="zh-CN" sz="2000" b="1" dirty="0"/>
              <a:t>Perception</a:t>
            </a:r>
          </a:p>
          <a:p>
            <a:pPr>
              <a:lnSpc>
                <a:spcPct val="150000"/>
              </a:lnSpc>
              <a:buFont typeface="Arial" panose="020B0604020202020204" pitchFamily="34" charset="0"/>
              <a:buChar char="•"/>
            </a:pPr>
            <a:r>
              <a:rPr lang="zh-CN" altLang="en-US" b="1" dirty="0"/>
              <a:t> </a:t>
            </a:r>
            <a:r>
              <a:rPr lang="en-US" altLang="zh-CN" b="1" dirty="0"/>
              <a:t>Definition</a:t>
            </a:r>
            <a:r>
              <a:rPr lang="en-US" altLang="zh-CN" dirty="0"/>
              <a:t>: The ability of AI to process and interpret sensory information from the environment.</a:t>
            </a:r>
          </a:p>
          <a:p>
            <a:pPr>
              <a:buFont typeface="Arial" panose="020B0604020202020204" pitchFamily="34" charset="0"/>
              <a:buChar char="•"/>
            </a:pPr>
            <a:r>
              <a:rPr lang="zh-CN" altLang="en-US" b="1" dirty="0"/>
              <a:t> </a:t>
            </a:r>
            <a:r>
              <a:rPr lang="en-US" altLang="zh-CN" b="1" dirty="0"/>
              <a:t>Components</a:t>
            </a:r>
            <a:r>
              <a:rPr lang="en-US" altLang="zh-CN" dirty="0"/>
              <a:t>:</a:t>
            </a:r>
          </a:p>
          <a:p>
            <a:pPr marL="742950" lvl="1" indent="-285750">
              <a:buFont typeface="Arial" panose="020B0604020202020204" pitchFamily="34" charset="0"/>
              <a:buChar char="•"/>
            </a:pPr>
            <a:r>
              <a:rPr lang="en-US" altLang="zh-CN" b="1" dirty="0"/>
              <a:t>Computer Vision</a:t>
            </a:r>
            <a:r>
              <a:rPr lang="en-US" altLang="zh-CN" dirty="0"/>
              <a:t>: Interpreting visual data (e.g., recognizing objects, faces, or actions).</a:t>
            </a:r>
          </a:p>
          <a:p>
            <a:pPr marL="742950" lvl="1" indent="-285750">
              <a:buFont typeface="Arial" panose="020B0604020202020204" pitchFamily="34" charset="0"/>
              <a:buChar char="•"/>
            </a:pPr>
            <a:r>
              <a:rPr lang="en-US" altLang="zh-CN" b="1" dirty="0"/>
              <a:t>Speech Recognition</a:t>
            </a:r>
            <a:r>
              <a:rPr lang="en-US" altLang="zh-CN" dirty="0"/>
              <a:t>: Converting spoken language into text.</a:t>
            </a:r>
          </a:p>
          <a:p>
            <a:pPr marL="742950" lvl="1" indent="-285750">
              <a:buFont typeface="Arial" panose="020B0604020202020204" pitchFamily="34" charset="0"/>
              <a:buChar char="•"/>
            </a:pPr>
            <a:r>
              <a:rPr lang="en-US" altLang="zh-CN" b="1" dirty="0"/>
              <a:t>Sensor Data Analysis</a:t>
            </a:r>
            <a:r>
              <a:rPr lang="en-US" altLang="zh-CN" dirty="0"/>
              <a:t>: Using inputs from cameras, microphones, LiDAR, etc.</a:t>
            </a:r>
          </a:p>
        </p:txBody>
      </p:sp>
      <p:pic>
        <p:nvPicPr>
          <p:cNvPr id="2058" name="Picture 10" descr="Computer Vision: Một sự dịch chuyển sắp diễn ra? - Blog | TheGioiMayChu">
            <a:extLst>
              <a:ext uri="{FF2B5EF4-FFF2-40B4-BE49-F238E27FC236}">
                <a16:creationId xmlns:a16="http://schemas.microsoft.com/office/drawing/2014/main" id="{52001E91-A522-CC38-D3D0-0271A6341C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060" y="3362248"/>
            <a:ext cx="5452946" cy="3320996"/>
          </a:xfrm>
          <a:prstGeom prst="rect">
            <a:avLst/>
          </a:prstGeom>
          <a:noFill/>
          <a:extLst>
            <a:ext uri="{909E8E84-426E-40DD-AFC4-6F175D3DCCD1}">
              <a14:hiddenFill xmlns:a14="http://schemas.microsoft.com/office/drawing/2010/main">
                <a:solidFill>
                  <a:srgbClr val="FFFFFF"/>
                </a:solidFill>
              </a14:hiddenFill>
            </a:ext>
          </a:extLst>
        </p:spPr>
      </p:pic>
      <p:pic>
        <p:nvPicPr>
          <p:cNvPr id="2068" name="Picture 20" descr="Train Speech Command Recognition Model Using Deep Learning">
            <a:extLst>
              <a:ext uri="{FF2B5EF4-FFF2-40B4-BE49-F238E27FC236}">
                <a16:creationId xmlns:a16="http://schemas.microsoft.com/office/drawing/2014/main" id="{56017850-8C99-7826-3745-69ADE06DBE1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38799" y="3304418"/>
            <a:ext cx="3427141" cy="1384474"/>
          </a:xfrm>
          <a:prstGeom prst="rect">
            <a:avLst/>
          </a:prstGeom>
          <a:noFill/>
          <a:extLst>
            <a:ext uri="{909E8E84-426E-40DD-AFC4-6F175D3DCCD1}">
              <a14:hiddenFill xmlns:a14="http://schemas.microsoft.com/office/drawing/2010/main">
                <a:solidFill>
                  <a:srgbClr val="FFFFFF"/>
                </a:solidFill>
              </a14:hiddenFill>
            </a:ext>
          </a:extLst>
        </p:spPr>
      </p:pic>
      <p:pic>
        <p:nvPicPr>
          <p:cNvPr id="2070" name="Picture 22" descr="What sensor data analytics is and its use in organisations - Selerity">
            <a:extLst>
              <a:ext uri="{FF2B5EF4-FFF2-40B4-BE49-F238E27FC236}">
                <a16:creationId xmlns:a16="http://schemas.microsoft.com/office/drawing/2014/main" id="{7CC021CF-9B22-E5A1-487E-FEBF97B92A3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38799" y="4805456"/>
            <a:ext cx="3427141" cy="18777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473223"/>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904511-2259-C731-EDBA-8CA8B12E1691}"/>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5E7F8FB-4D3F-0F73-2A9F-7AEBC1B4CAC3}"/>
              </a:ext>
            </a:extLst>
          </p:cNvPr>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1C17DF8-17C1-4E96-85E1-F7022951190B}"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pitchFamily="34" charset="0"/>
                <a:ea typeface="新細明體" panose="02020500000000000000" pitchFamily="18" charset="-120"/>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7</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pitchFamily="34" charset="0"/>
              <a:ea typeface="新細明體" panose="02020500000000000000" pitchFamily="18" charset="-120"/>
              <a:cs typeface="Arial" panose="020B0604020202020204" pitchFamily="34" charset="0"/>
            </a:endParaRPr>
          </a:p>
        </p:txBody>
      </p:sp>
      <p:cxnSp>
        <p:nvCxnSpPr>
          <p:cNvPr id="5" name="Straight Connector 4">
            <a:extLst>
              <a:ext uri="{FF2B5EF4-FFF2-40B4-BE49-F238E27FC236}">
                <a16:creationId xmlns:a16="http://schemas.microsoft.com/office/drawing/2014/main" id="{4B151549-295D-F88E-5FC1-65E4AEFAF31C}"/>
              </a:ext>
            </a:extLst>
          </p:cNvPr>
          <p:cNvCxnSpPr>
            <a:cxnSpLocks/>
          </p:cNvCxnSpPr>
          <p:nvPr/>
        </p:nvCxnSpPr>
        <p:spPr>
          <a:xfrm>
            <a:off x="274762" y="464031"/>
            <a:ext cx="3584146" cy="0"/>
          </a:xfrm>
          <a:prstGeom prst="line">
            <a:avLst/>
          </a:prstGeom>
          <a:ln w="38100">
            <a:gradFill flip="none" rotWithShape="1">
              <a:gsLst>
                <a:gs pos="0">
                  <a:srgbClr val="99235E"/>
                </a:gs>
                <a:gs pos="100000">
                  <a:srgbClr val="FFFFFF"/>
                </a:gs>
              </a:gsLst>
              <a:lin ang="0" scaled="0"/>
              <a:tileRect/>
            </a:gradFill>
          </a:ln>
        </p:spPr>
        <p:style>
          <a:lnRef idx="1">
            <a:schemeClr val="accent1"/>
          </a:lnRef>
          <a:fillRef idx="0">
            <a:schemeClr val="accent1"/>
          </a:fillRef>
          <a:effectRef idx="0">
            <a:schemeClr val="accent1"/>
          </a:effectRef>
          <a:fontRef idx="minor">
            <a:schemeClr val="tx1"/>
          </a:fontRef>
        </p:style>
      </p:cxnSp>
      <p:sp>
        <p:nvSpPr>
          <p:cNvPr id="6" name="標題 5">
            <a:extLst>
              <a:ext uri="{FF2B5EF4-FFF2-40B4-BE49-F238E27FC236}">
                <a16:creationId xmlns:a16="http://schemas.microsoft.com/office/drawing/2014/main" id="{5B7BF4AE-1042-CD09-A791-9EB22DE0C626}"/>
              </a:ext>
            </a:extLst>
          </p:cNvPr>
          <p:cNvSpPr>
            <a:spLocks noGrp="1"/>
          </p:cNvSpPr>
          <p:nvPr>
            <p:ph type="title"/>
          </p:nvPr>
        </p:nvSpPr>
        <p:spPr>
          <a:xfrm>
            <a:off x="-280818" y="-24922"/>
            <a:ext cx="9150056" cy="490537"/>
          </a:xfrm>
        </p:spPr>
        <p:txBody>
          <a:bodyPr rtlCol="0">
            <a:normAutofit/>
          </a:bodyPr>
          <a:lstStyle/>
          <a:p>
            <a:pPr marL="461963">
              <a:defRPr/>
            </a:pPr>
            <a:r>
              <a:rPr lang="en-US" altLang="en-US" sz="2400" b="1" dirty="0">
                <a:solidFill>
                  <a:srgbClr val="99235E"/>
                </a:solidFill>
                <a:cs typeface="Times New Roman" pitchFamily="18" charset="0"/>
              </a:rPr>
              <a:t>Artificial Intelligence (AI)</a:t>
            </a:r>
            <a:endParaRPr lang="en-US" altLang="en-US" sz="2400" b="1" dirty="0">
              <a:solidFill>
                <a:schemeClr val="bg2">
                  <a:lumMod val="75000"/>
                </a:schemeClr>
              </a:solidFill>
              <a:cs typeface="Times New Roman" pitchFamily="18" charset="0"/>
            </a:endParaRPr>
          </a:p>
        </p:txBody>
      </p:sp>
      <p:sp>
        <p:nvSpPr>
          <p:cNvPr id="7" name="文本框 6">
            <a:extLst>
              <a:ext uri="{FF2B5EF4-FFF2-40B4-BE49-F238E27FC236}">
                <a16:creationId xmlns:a16="http://schemas.microsoft.com/office/drawing/2014/main" id="{613CB543-7172-4B46-AC71-B827BE70405C}"/>
              </a:ext>
            </a:extLst>
          </p:cNvPr>
          <p:cNvSpPr txBox="1"/>
          <p:nvPr/>
        </p:nvSpPr>
        <p:spPr>
          <a:xfrm>
            <a:off x="274762" y="599770"/>
            <a:ext cx="8240588" cy="2631490"/>
          </a:xfrm>
          <a:prstGeom prst="rect">
            <a:avLst/>
          </a:prstGeom>
          <a:noFill/>
        </p:spPr>
        <p:txBody>
          <a:bodyPr wrap="square">
            <a:spAutoFit/>
          </a:bodyPr>
          <a:lstStyle/>
          <a:p>
            <a:pPr>
              <a:lnSpc>
                <a:spcPct val="150000"/>
              </a:lnSpc>
            </a:pPr>
            <a:r>
              <a:rPr lang="en-US" altLang="zh-CN" sz="2000" b="1" dirty="0"/>
              <a:t>Language Understanding</a:t>
            </a:r>
          </a:p>
          <a:p>
            <a:pPr>
              <a:lnSpc>
                <a:spcPct val="150000"/>
              </a:lnSpc>
              <a:buFont typeface="Arial" panose="020B0604020202020204" pitchFamily="34" charset="0"/>
              <a:buChar char="•"/>
            </a:pPr>
            <a:r>
              <a:rPr lang="zh-CN" altLang="en-US" b="1" dirty="0"/>
              <a:t> </a:t>
            </a:r>
            <a:r>
              <a:rPr lang="en-US" altLang="zh-CN" b="1" dirty="0"/>
              <a:t>Definition</a:t>
            </a:r>
            <a:r>
              <a:rPr lang="en-US" altLang="zh-CN" dirty="0"/>
              <a:t>: The ability of AI to comprehend, interpret, and generate human language.</a:t>
            </a:r>
          </a:p>
          <a:p>
            <a:pPr>
              <a:buFont typeface="Arial" panose="020B0604020202020204" pitchFamily="34" charset="0"/>
              <a:buChar char="•"/>
            </a:pPr>
            <a:r>
              <a:rPr lang="zh-CN" altLang="en-US" b="1" dirty="0"/>
              <a:t> </a:t>
            </a:r>
            <a:r>
              <a:rPr lang="en-US" altLang="zh-CN" b="1" dirty="0"/>
              <a:t>Subfields</a:t>
            </a:r>
            <a:r>
              <a:rPr lang="en-US" altLang="zh-CN" dirty="0"/>
              <a:t>:</a:t>
            </a:r>
          </a:p>
          <a:p>
            <a:pPr marL="742950" lvl="1" indent="-285750">
              <a:buFont typeface="Arial" panose="020B0604020202020204" pitchFamily="34" charset="0"/>
              <a:buChar char="•"/>
            </a:pPr>
            <a:r>
              <a:rPr lang="en-US" altLang="zh-CN" b="1" dirty="0"/>
              <a:t>Natural Language Processing (NLP)</a:t>
            </a:r>
            <a:r>
              <a:rPr lang="en-US" altLang="zh-CN" dirty="0"/>
              <a:t>: Involves tasks like tokenization, syntax analysis, and semantic understanding.</a:t>
            </a:r>
          </a:p>
          <a:p>
            <a:pPr marL="742950" lvl="1" indent="-285750">
              <a:buFont typeface="Arial" panose="020B0604020202020204" pitchFamily="34" charset="0"/>
              <a:buChar char="•"/>
            </a:pPr>
            <a:r>
              <a:rPr lang="en-US" altLang="zh-CN" b="1" dirty="0"/>
              <a:t>Natural Language Understanding (NLU)</a:t>
            </a:r>
            <a:r>
              <a:rPr lang="en-US" altLang="zh-CN" dirty="0"/>
              <a:t>: Focuses on comprehension (e.g., extracting meaning from text).</a:t>
            </a:r>
          </a:p>
          <a:p>
            <a:pPr marL="742950" lvl="1" indent="-285750">
              <a:buFont typeface="Arial" panose="020B0604020202020204" pitchFamily="34" charset="0"/>
              <a:buChar char="•"/>
            </a:pPr>
            <a:r>
              <a:rPr lang="en-US" altLang="zh-CN" b="1" dirty="0"/>
              <a:t>Natural Language Generation (NLG)</a:t>
            </a:r>
            <a:r>
              <a:rPr lang="en-US" altLang="zh-CN" dirty="0"/>
              <a:t>: Generating human-like text.</a:t>
            </a:r>
          </a:p>
        </p:txBody>
      </p:sp>
      <p:pic>
        <p:nvPicPr>
          <p:cNvPr id="3076" name="Picture 4" descr="NLP">
            <a:extLst>
              <a:ext uri="{FF2B5EF4-FFF2-40B4-BE49-F238E27FC236}">
                <a16:creationId xmlns:a16="http://schemas.microsoft.com/office/drawing/2014/main" id="{621AB0CA-1D70-2F8D-9B07-DDA78F9041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30400" y="3616630"/>
            <a:ext cx="5283200" cy="264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4154648"/>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EBC053-8D50-E33B-734B-50FEDB060731}"/>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2772440-F4C7-4012-807C-0C7EACAF9D63}"/>
              </a:ext>
            </a:extLst>
          </p:cNvPr>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1C17DF8-17C1-4E96-85E1-F7022951190B}"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pitchFamily="34" charset="0"/>
                <a:ea typeface="新細明體" panose="02020500000000000000" pitchFamily="18" charset="-120"/>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8</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pitchFamily="34" charset="0"/>
              <a:ea typeface="新細明體" panose="02020500000000000000" pitchFamily="18" charset="-120"/>
              <a:cs typeface="Arial" panose="020B0604020202020204" pitchFamily="34" charset="0"/>
            </a:endParaRPr>
          </a:p>
        </p:txBody>
      </p:sp>
      <p:cxnSp>
        <p:nvCxnSpPr>
          <p:cNvPr id="5" name="Straight Connector 4">
            <a:extLst>
              <a:ext uri="{FF2B5EF4-FFF2-40B4-BE49-F238E27FC236}">
                <a16:creationId xmlns:a16="http://schemas.microsoft.com/office/drawing/2014/main" id="{678B0BA2-02D3-763F-413F-0FFA0C910A9F}"/>
              </a:ext>
            </a:extLst>
          </p:cNvPr>
          <p:cNvCxnSpPr>
            <a:cxnSpLocks/>
          </p:cNvCxnSpPr>
          <p:nvPr/>
        </p:nvCxnSpPr>
        <p:spPr>
          <a:xfrm>
            <a:off x="274762" y="464031"/>
            <a:ext cx="3584146" cy="0"/>
          </a:xfrm>
          <a:prstGeom prst="line">
            <a:avLst/>
          </a:prstGeom>
          <a:ln w="38100">
            <a:gradFill flip="none" rotWithShape="1">
              <a:gsLst>
                <a:gs pos="0">
                  <a:srgbClr val="99235E"/>
                </a:gs>
                <a:gs pos="100000">
                  <a:srgbClr val="FFFFFF"/>
                </a:gs>
              </a:gsLst>
              <a:lin ang="0" scaled="0"/>
              <a:tileRect/>
            </a:gradFill>
          </a:ln>
        </p:spPr>
        <p:style>
          <a:lnRef idx="1">
            <a:schemeClr val="accent1"/>
          </a:lnRef>
          <a:fillRef idx="0">
            <a:schemeClr val="accent1"/>
          </a:fillRef>
          <a:effectRef idx="0">
            <a:schemeClr val="accent1"/>
          </a:effectRef>
          <a:fontRef idx="minor">
            <a:schemeClr val="tx1"/>
          </a:fontRef>
        </p:style>
      </p:cxnSp>
      <p:sp>
        <p:nvSpPr>
          <p:cNvPr id="6" name="標題 5">
            <a:extLst>
              <a:ext uri="{FF2B5EF4-FFF2-40B4-BE49-F238E27FC236}">
                <a16:creationId xmlns:a16="http://schemas.microsoft.com/office/drawing/2014/main" id="{DC83E8AD-B99E-B8CC-D9A9-A41BA783AC59}"/>
              </a:ext>
            </a:extLst>
          </p:cNvPr>
          <p:cNvSpPr>
            <a:spLocks noGrp="1"/>
          </p:cNvSpPr>
          <p:nvPr>
            <p:ph type="title"/>
          </p:nvPr>
        </p:nvSpPr>
        <p:spPr>
          <a:xfrm>
            <a:off x="-280818" y="-24922"/>
            <a:ext cx="9150056" cy="490537"/>
          </a:xfrm>
        </p:spPr>
        <p:txBody>
          <a:bodyPr rtlCol="0">
            <a:normAutofit/>
          </a:bodyPr>
          <a:lstStyle/>
          <a:p>
            <a:pPr marL="461963">
              <a:defRPr/>
            </a:pPr>
            <a:r>
              <a:rPr lang="en-US" altLang="en-US" sz="2400" b="1" dirty="0">
                <a:solidFill>
                  <a:srgbClr val="99235E"/>
                </a:solidFill>
                <a:cs typeface="Times New Roman" pitchFamily="18" charset="0"/>
              </a:rPr>
              <a:t>History of Artificial Intelligence (AI)</a:t>
            </a:r>
            <a:endParaRPr lang="en-US" altLang="en-US" sz="2400" b="1" dirty="0">
              <a:solidFill>
                <a:schemeClr val="bg2">
                  <a:lumMod val="75000"/>
                </a:schemeClr>
              </a:solidFill>
              <a:cs typeface="Times New Roman" pitchFamily="18" charset="0"/>
            </a:endParaRPr>
          </a:p>
        </p:txBody>
      </p:sp>
      <p:sp>
        <p:nvSpPr>
          <p:cNvPr id="4" name="文本框 3">
            <a:extLst>
              <a:ext uri="{FF2B5EF4-FFF2-40B4-BE49-F238E27FC236}">
                <a16:creationId xmlns:a16="http://schemas.microsoft.com/office/drawing/2014/main" id="{EEF4D28A-72D2-0FA4-0701-F1A586FB23E2}"/>
              </a:ext>
            </a:extLst>
          </p:cNvPr>
          <p:cNvSpPr txBox="1"/>
          <p:nvPr/>
        </p:nvSpPr>
        <p:spPr>
          <a:xfrm>
            <a:off x="274762" y="618316"/>
            <a:ext cx="8240588" cy="646331"/>
          </a:xfrm>
          <a:prstGeom prst="rect">
            <a:avLst/>
          </a:prstGeom>
          <a:noFill/>
        </p:spPr>
        <p:txBody>
          <a:bodyPr wrap="square">
            <a:spAutoFit/>
          </a:bodyPr>
          <a:lstStyle/>
          <a:p>
            <a:pPr algn="just"/>
            <a:r>
              <a:rPr lang="en-US" altLang="zh-CN" b="0" i="0" dirty="0">
                <a:solidFill>
                  <a:srgbClr val="333333"/>
                </a:solidFill>
                <a:effectLst/>
                <a:latin typeface="Salesforce Sans"/>
              </a:rPr>
              <a:t>The idea of “artificial intelligence” goes back thousands of years, to ancient philosophers considering questions of life and death. </a:t>
            </a:r>
          </a:p>
        </p:txBody>
      </p:sp>
      <p:sp>
        <p:nvSpPr>
          <p:cNvPr id="13" name="文本框 12">
            <a:extLst>
              <a:ext uri="{FF2B5EF4-FFF2-40B4-BE49-F238E27FC236}">
                <a16:creationId xmlns:a16="http://schemas.microsoft.com/office/drawing/2014/main" id="{ADC92E13-CBD3-2932-6DDD-CDB9756AE554}"/>
              </a:ext>
            </a:extLst>
          </p:cNvPr>
          <p:cNvSpPr txBox="1"/>
          <p:nvPr/>
        </p:nvSpPr>
        <p:spPr>
          <a:xfrm>
            <a:off x="274762" y="1643548"/>
            <a:ext cx="4886518" cy="2585323"/>
          </a:xfrm>
          <a:prstGeom prst="rect">
            <a:avLst/>
          </a:prstGeom>
          <a:noFill/>
        </p:spPr>
        <p:txBody>
          <a:bodyPr wrap="square">
            <a:spAutoFit/>
          </a:bodyPr>
          <a:lstStyle/>
          <a:p>
            <a:pPr algn="just"/>
            <a:r>
              <a:rPr lang="en-US" altLang="zh-CN" b="0" i="0" dirty="0">
                <a:solidFill>
                  <a:srgbClr val="333333"/>
                </a:solidFill>
                <a:effectLst/>
                <a:latin typeface="Salesforce Sans"/>
              </a:rPr>
              <a:t>In ancient times, inventors made things called “automatons” which were mechanical and moved independently of human intervention. The word “</a:t>
            </a:r>
            <a:r>
              <a:rPr lang="en-US" altLang="zh-CN" b="0" i="0" dirty="0">
                <a:solidFill>
                  <a:srgbClr val="0B5CAB"/>
                </a:solidFill>
                <a:effectLst/>
                <a:latin typeface="Salesforce Sans"/>
                <a:hlinkClick r:id="rId3"/>
              </a:rPr>
              <a:t>automaton</a:t>
            </a:r>
            <a:r>
              <a:rPr lang="en-US" altLang="zh-CN" b="0" i="0" dirty="0">
                <a:solidFill>
                  <a:srgbClr val="333333"/>
                </a:solidFill>
                <a:effectLst/>
                <a:latin typeface="Salesforce Sans"/>
              </a:rPr>
              <a:t>” comes from ancient Greek, and means “acting of one’s own will.” One of the earliest records of an automaton comes from 400 BCE and refers to a mechanical pigeon created by </a:t>
            </a:r>
            <a:r>
              <a:rPr lang="en-US" altLang="zh-CN" b="0" i="0" u="sng" dirty="0">
                <a:solidFill>
                  <a:srgbClr val="333333"/>
                </a:solidFill>
                <a:effectLst/>
                <a:latin typeface="Salesforce Sans"/>
              </a:rPr>
              <a:t>Archytas of Tarentum</a:t>
            </a:r>
            <a:r>
              <a:rPr lang="en-US" altLang="zh-CN" b="0" i="0" dirty="0">
                <a:solidFill>
                  <a:srgbClr val="333333"/>
                </a:solidFill>
                <a:effectLst/>
                <a:latin typeface="Salesforce Sans"/>
              </a:rPr>
              <a:t>, a friend of the philosopher Plato. </a:t>
            </a:r>
          </a:p>
        </p:txBody>
      </p:sp>
      <p:pic>
        <p:nvPicPr>
          <p:cNvPr id="13316" name="Picture 4" descr="Plato - Wikipedia">
            <a:extLst>
              <a:ext uri="{FF2B5EF4-FFF2-40B4-BE49-F238E27FC236}">
                <a16:creationId xmlns:a16="http://schemas.microsoft.com/office/drawing/2014/main" id="{1700D8C4-24D4-F9E4-2A20-3CD5DD9C4DB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43325" y="1643548"/>
            <a:ext cx="3072025" cy="4608038"/>
          </a:xfrm>
          <a:prstGeom prst="rect">
            <a:avLst/>
          </a:prstGeom>
          <a:noFill/>
          <a:extLst>
            <a:ext uri="{909E8E84-426E-40DD-AFC4-6F175D3DCCD1}">
              <a14:hiddenFill xmlns:a14="http://schemas.microsoft.com/office/drawing/2010/main">
                <a:solidFill>
                  <a:srgbClr val="FFFFFF"/>
                </a:solidFill>
              </a14:hiddenFill>
            </a:ext>
          </a:extLst>
        </p:spPr>
      </p:pic>
      <p:pic>
        <p:nvPicPr>
          <p:cNvPr id="13318" name="Picture 6" descr="The Steam-Powered Pigeon of Archytas – The Flying Machine of Antiquity |  Ancient Origins">
            <a:extLst>
              <a:ext uri="{FF2B5EF4-FFF2-40B4-BE49-F238E27FC236}">
                <a16:creationId xmlns:a16="http://schemas.microsoft.com/office/drawing/2014/main" id="{9DC10643-445A-C669-BF00-AD70CCE4E51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9150" y="4228871"/>
            <a:ext cx="3797742" cy="19832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1915960"/>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5FA5CA-F246-B117-1892-836BAF79BB51}"/>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7236980-8C2D-C912-6C6B-266A70E03B9C}"/>
              </a:ext>
            </a:extLst>
          </p:cNvPr>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1C17DF8-17C1-4E96-85E1-F7022951190B}"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pitchFamily="34" charset="0"/>
                <a:ea typeface="新細明體" panose="02020500000000000000" pitchFamily="18" charset="-120"/>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9</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pitchFamily="34" charset="0"/>
              <a:ea typeface="新細明體" panose="02020500000000000000" pitchFamily="18" charset="-120"/>
              <a:cs typeface="Arial" panose="020B0604020202020204" pitchFamily="34" charset="0"/>
            </a:endParaRPr>
          </a:p>
        </p:txBody>
      </p:sp>
      <p:cxnSp>
        <p:nvCxnSpPr>
          <p:cNvPr id="5" name="Straight Connector 4">
            <a:extLst>
              <a:ext uri="{FF2B5EF4-FFF2-40B4-BE49-F238E27FC236}">
                <a16:creationId xmlns:a16="http://schemas.microsoft.com/office/drawing/2014/main" id="{6AC9552E-64C5-D1ED-B851-7160514D86EA}"/>
              </a:ext>
            </a:extLst>
          </p:cNvPr>
          <p:cNvCxnSpPr>
            <a:cxnSpLocks/>
          </p:cNvCxnSpPr>
          <p:nvPr/>
        </p:nvCxnSpPr>
        <p:spPr>
          <a:xfrm>
            <a:off x="274762" y="464031"/>
            <a:ext cx="3584146" cy="0"/>
          </a:xfrm>
          <a:prstGeom prst="line">
            <a:avLst/>
          </a:prstGeom>
          <a:ln w="38100">
            <a:gradFill flip="none" rotWithShape="1">
              <a:gsLst>
                <a:gs pos="0">
                  <a:srgbClr val="99235E"/>
                </a:gs>
                <a:gs pos="100000">
                  <a:srgbClr val="FFFFFF"/>
                </a:gs>
              </a:gsLst>
              <a:lin ang="0" scaled="0"/>
              <a:tileRect/>
            </a:gradFill>
          </a:ln>
        </p:spPr>
        <p:style>
          <a:lnRef idx="1">
            <a:schemeClr val="accent1"/>
          </a:lnRef>
          <a:fillRef idx="0">
            <a:schemeClr val="accent1"/>
          </a:fillRef>
          <a:effectRef idx="0">
            <a:schemeClr val="accent1"/>
          </a:effectRef>
          <a:fontRef idx="minor">
            <a:schemeClr val="tx1"/>
          </a:fontRef>
        </p:style>
      </p:cxnSp>
      <p:sp>
        <p:nvSpPr>
          <p:cNvPr id="6" name="標題 5">
            <a:extLst>
              <a:ext uri="{FF2B5EF4-FFF2-40B4-BE49-F238E27FC236}">
                <a16:creationId xmlns:a16="http://schemas.microsoft.com/office/drawing/2014/main" id="{2A564D43-C186-D348-DEFA-6A91CFE92928}"/>
              </a:ext>
            </a:extLst>
          </p:cNvPr>
          <p:cNvSpPr>
            <a:spLocks noGrp="1"/>
          </p:cNvSpPr>
          <p:nvPr>
            <p:ph type="title"/>
          </p:nvPr>
        </p:nvSpPr>
        <p:spPr>
          <a:xfrm>
            <a:off x="-280818" y="-24922"/>
            <a:ext cx="9150056" cy="490537"/>
          </a:xfrm>
        </p:spPr>
        <p:txBody>
          <a:bodyPr rtlCol="0">
            <a:normAutofit/>
          </a:bodyPr>
          <a:lstStyle/>
          <a:p>
            <a:pPr marL="461963">
              <a:defRPr/>
            </a:pPr>
            <a:r>
              <a:rPr lang="en-US" altLang="en-US" sz="2400" b="1" dirty="0">
                <a:solidFill>
                  <a:srgbClr val="99235E"/>
                </a:solidFill>
                <a:cs typeface="Times New Roman" pitchFamily="18" charset="0"/>
              </a:rPr>
              <a:t>Groundwork for AI</a:t>
            </a:r>
            <a:endParaRPr lang="en-US" altLang="en-US" sz="2400" b="1" dirty="0">
              <a:solidFill>
                <a:schemeClr val="bg2">
                  <a:lumMod val="75000"/>
                </a:schemeClr>
              </a:solidFill>
              <a:cs typeface="Times New Roman" pitchFamily="18" charset="0"/>
            </a:endParaRPr>
          </a:p>
        </p:txBody>
      </p:sp>
      <p:sp>
        <p:nvSpPr>
          <p:cNvPr id="7" name="文本框 6">
            <a:extLst>
              <a:ext uri="{FF2B5EF4-FFF2-40B4-BE49-F238E27FC236}">
                <a16:creationId xmlns:a16="http://schemas.microsoft.com/office/drawing/2014/main" id="{82A1DA59-0B14-B298-5A00-2D09DF91B67B}"/>
              </a:ext>
            </a:extLst>
          </p:cNvPr>
          <p:cNvSpPr txBox="1"/>
          <p:nvPr/>
        </p:nvSpPr>
        <p:spPr>
          <a:xfrm>
            <a:off x="220980" y="751344"/>
            <a:ext cx="4848860" cy="4801314"/>
          </a:xfrm>
          <a:prstGeom prst="rect">
            <a:avLst/>
          </a:prstGeom>
          <a:noFill/>
        </p:spPr>
        <p:txBody>
          <a:bodyPr wrap="square">
            <a:spAutoFit/>
          </a:bodyPr>
          <a:lstStyle/>
          <a:p>
            <a:pPr algn="l"/>
            <a:r>
              <a:rPr lang="en-US" altLang="zh-CN" b="0" i="0" dirty="0">
                <a:solidFill>
                  <a:srgbClr val="333333"/>
                </a:solidFill>
                <a:effectLst/>
                <a:latin typeface="Salesforce Sans"/>
              </a:rPr>
              <a:t>1900-1950, there was a lot of media created that centered around the idea of artificial humans. </a:t>
            </a:r>
          </a:p>
          <a:p>
            <a:pPr algn="l"/>
            <a:endParaRPr lang="en-US" altLang="zh-CN" dirty="0">
              <a:solidFill>
                <a:srgbClr val="333333"/>
              </a:solidFill>
              <a:latin typeface="Salesforce Sans"/>
            </a:endParaRPr>
          </a:p>
          <a:p>
            <a:pPr algn="l"/>
            <a:r>
              <a:rPr lang="en-US" altLang="zh-CN" b="0" i="0" dirty="0">
                <a:solidFill>
                  <a:srgbClr val="333333"/>
                </a:solidFill>
                <a:effectLst/>
                <a:latin typeface="Salesforce Sans"/>
              </a:rPr>
              <a:t>So much so that scientists of all sorts started asking the question: is it possible to create an artificial brain? Some creators even made some versions of what we now call “robots” (and the word was coined in a Czech play in 1921) though most of them were relatively simple. These were steam-powered for the most part, and some could make facial expressions and even walk.</a:t>
            </a:r>
          </a:p>
          <a:p>
            <a:pPr algn="l"/>
            <a:endParaRPr lang="en-US" altLang="zh-CN" b="0" i="0" dirty="0">
              <a:solidFill>
                <a:srgbClr val="333333"/>
              </a:solidFill>
              <a:effectLst/>
              <a:latin typeface="Salesforce Sans"/>
            </a:endParaRPr>
          </a:p>
          <a:p>
            <a:pPr algn="l">
              <a:buFont typeface="Arial" panose="020B0604020202020204" pitchFamily="34" charset="0"/>
              <a:buChar char="•"/>
            </a:pPr>
            <a:r>
              <a:rPr lang="zh-CN" altLang="en-US" b="1" i="0" dirty="0">
                <a:solidFill>
                  <a:srgbClr val="333333"/>
                </a:solidFill>
                <a:effectLst/>
                <a:latin typeface="Salesforce Sans"/>
              </a:rPr>
              <a:t> </a:t>
            </a:r>
            <a:r>
              <a:rPr lang="en-US" altLang="zh-CN" b="1" i="0" dirty="0">
                <a:solidFill>
                  <a:srgbClr val="333333"/>
                </a:solidFill>
                <a:effectLst/>
                <a:latin typeface="Salesforce Sans"/>
              </a:rPr>
              <a:t>1921:</a:t>
            </a:r>
            <a:r>
              <a:rPr lang="en-US" altLang="zh-CN" b="0" i="0" dirty="0">
                <a:solidFill>
                  <a:srgbClr val="333333"/>
                </a:solidFill>
                <a:effectLst/>
                <a:latin typeface="Salesforce Sans"/>
              </a:rPr>
              <a:t> Czech playwright Karel </a:t>
            </a:r>
            <a:r>
              <a:rPr lang="en-US" altLang="zh-CN" b="0" i="0" dirty="0" err="1">
                <a:solidFill>
                  <a:srgbClr val="333333"/>
                </a:solidFill>
                <a:effectLst/>
                <a:latin typeface="Salesforce Sans"/>
              </a:rPr>
              <a:t>Čapek</a:t>
            </a:r>
            <a:r>
              <a:rPr lang="en-US" altLang="zh-CN" b="0" i="0" dirty="0">
                <a:solidFill>
                  <a:srgbClr val="333333"/>
                </a:solidFill>
                <a:effectLst/>
                <a:latin typeface="Salesforce Sans"/>
              </a:rPr>
              <a:t> released a science fiction play “</a:t>
            </a:r>
            <a:r>
              <a:rPr lang="en-US" altLang="zh-CN" b="0" i="0" dirty="0">
                <a:solidFill>
                  <a:srgbClr val="0B5CAB"/>
                </a:solidFill>
                <a:effectLst/>
                <a:latin typeface="Salesforce Sans"/>
                <a:hlinkClick r:id="rId3"/>
              </a:rPr>
              <a:t>Rossum’s Universal Robots</a:t>
            </a:r>
            <a:r>
              <a:rPr lang="en-US" altLang="zh-CN" b="0" i="0" dirty="0">
                <a:solidFill>
                  <a:srgbClr val="333333"/>
                </a:solidFill>
                <a:effectLst/>
                <a:latin typeface="Salesforce Sans"/>
              </a:rPr>
              <a:t>” which introduced the idea of “artificial people” which he named robots. This was the first known use of the word.</a:t>
            </a:r>
          </a:p>
        </p:txBody>
      </p:sp>
      <p:pic>
        <p:nvPicPr>
          <p:cNvPr id="12290" name="Picture 2">
            <a:extLst>
              <a:ext uri="{FF2B5EF4-FFF2-40B4-BE49-F238E27FC236}">
                <a16:creationId xmlns:a16="http://schemas.microsoft.com/office/drawing/2014/main" id="{0DE5F6BC-0776-5EE3-F2EB-428D8C2F5C7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53000" y="363081"/>
            <a:ext cx="4191000" cy="5743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7308140"/>
      </p:ext>
    </p:extLst>
  </p:cSld>
  <p:clrMapOvr>
    <a:masterClrMapping/>
  </p:clrMapOvr>
  <p:transition/>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D5589E0A74D31149A00A1CB8AE30E890" ma:contentTypeVersion="14" ma:contentTypeDescription="Create a new document." ma:contentTypeScope="" ma:versionID="c50252e6d36964354a63518ed9a41761">
  <xsd:schema xmlns:xsd="http://www.w3.org/2001/XMLSchema" xmlns:xs="http://www.w3.org/2001/XMLSchema" xmlns:p="http://schemas.microsoft.com/office/2006/metadata/properties" xmlns:ns3="afcfbc5d-900a-4cc3-8612-6a40717c1ed2" xmlns:ns4="7a775e89-1e98-4046-a190-5e33dd262ca5" targetNamespace="http://schemas.microsoft.com/office/2006/metadata/properties" ma:root="true" ma:fieldsID="7a29efba84d704da570747a767722739" ns3:_="" ns4:_="">
    <xsd:import namespace="afcfbc5d-900a-4cc3-8612-6a40717c1ed2"/>
    <xsd:import namespace="7a775e89-1e98-4046-a190-5e33dd262ca5"/>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GenerationTime" minOccurs="0"/>
                <xsd:element ref="ns3:MediaServiceEventHashCode" minOccurs="0"/>
                <xsd:element ref="ns3:MediaServiceOCR" minOccurs="0"/>
                <xsd:element ref="ns3:MediaServiceAutoKeyPoints" minOccurs="0"/>
                <xsd:element ref="ns3:MediaServiceKeyPoints" minOccurs="0"/>
                <xsd:element ref="ns3:MediaServiceDateTaken" minOccurs="0"/>
                <xsd:element ref="ns3:MediaServiceLocation" minOccurs="0"/>
                <xsd:element ref="ns4:SharedWithUsers" minOccurs="0"/>
                <xsd:element ref="ns4:SharedWithDetails" minOccurs="0"/>
                <xsd:element ref="ns4:SharingHintHash"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fcfbc5d-900a-4cc3-8612-6a40717c1ed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ServiceDateTaken" ma:index="16" nillable="true" ma:displayName="MediaServiceDateTaken" ma:hidden="true" ma:internalName="MediaServiceDateTaken" ma:readOnly="true">
      <xsd:simpleType>
        <xsd:restriction base="dms:Text"/>
      </xsd:simpleType>
    </xsd:element>
    <xsd:element name="MediaServiceLocation" ma:index="17" nillable="true" ma:displayName="Location" ma:internalName="MediaServiceLocation" ma:readOnly="true">
      <xsd:simpleType>
        <xsd:restriction base="dms:Text"/>
      </xsd:simpleType>
    </xsd:element>
    <xsd:element name="MediaLengthInSeconds" ma:index="21"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7a775e89-1e98-4046-a190-5e33dd262ca5"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SharingHintHash" ma:index="20"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60A9801-A459-4B4B-A33A-4F72662F5E99}">
  <ds:schemaRefs>
    <ds:schemaRef ds:uri="http://www.w3.org/XML/1998/namespace"/>
    <ds:schemaRef ds:uri="http://purl.org/dc/terms/"/>
    <ds:schemaRef ds:uri="http://purl.org/dc/elements/1.1/"/>
    <ds:schemaRef ds:uri="http://schemas.microsoft.com/office/2006/metadata/properties"/>
    <ds:schemaRef ds:uri="http://schemas.microsoft.com/office/infopath/2007/PartnerControls"/>
    <ds:schemaRef ds:uri="http://schemas.microsoft.com/office/2006/documentManagement/types"/>
    <ds:schemaRef ds:uri="afcfbc5d-900a-4cc3-8612-6a40717c1ed2"/>
    <ds:schemaRef ds:uri="http://schemas.openxmlformats.org/package/2006/metadata/core-properties"/>
    <ds:schemaRef ds:uri="7a775e89-1e98-4046-a190-5e33dd262ca5"/>
    <ds:schemaRef ds:uri="http://purl.org/dc/dcmitype/"/>
  </ds:schemaRefs>
</ds:datastoreItem>
</file>

<file path=customXml/itemProps2.xml><?xml version="1.0" encoding="utf-8"?>
<ds:datastoreItem xmlns:ds="http://schemas.openxmlformats.org/officeDocument/2006/customXml" ds:itemID="{9C69D4B5-8EC7-4324-A38E-C5ADBD44F875}">
  <ds:schemaRefs>
    <ds:schemaRef ds:uri="7a775e89-1e98-4046-a190-5e33dd262ca5"/>
    <ds:schemaRef ds:uri="afcfbc5d-900a-4cc3-8612-6a40717c1ed2"/>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0/xmlns/"/>
    <ds:schemaRef ds:uri="http://www.w3.org/2001/XMLSchema"/>
  </ds:schemaRefs>
</ds:datastoreItem>
</file>

<file path=customXml/itemProps3.xml><?xml version="1.0" encoding="utf-8"?>
<ds:datastoreItem xmlns:ds="http://schemas.openxmlformats.org/officeDocument/2006/customXml" ds:itemID="{F1F26DCD-C726-4C1B-8F97-2D7063A727B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421</TotalTime>
  <Words>3560</Words>
  <Application>Microsoft Office PowerPoint</Application>
  <PresentationFormat>全屏显示(4:3)</PresentationFormat>
  <Paragraphs>252</Paragraphs>
  <Slides>29</Slides>
  <Notes>29</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29</vt:i4>
      </vt:variant>
    </vt:vector>
  </HeadingPairs>
  <TitlesOfParts>
    <vt:vector size="41" baseType="lpstr">
      <vt:lpstr>-apple-system</vt:lpstr>
      <vt:lpstr>Favorit-Mono</vt:lpstr>
      <vt:lpstr>Indy Serif</vt:lpstr>
      <vt:lpstr>Salesforce Sans</vt:lpstr>
      <vt:lpstr>宋体</vt:lpstr>
      <vt:lpstr>等线</vt:lpstr>
      <vt:lpstr>Arial</vt:lpstr>
      <vt:lpstr>Calibri</vt:lpstr>
      <vt:lpstr>Calibri Light</vt:lpstr>
      <vt:lpstr>Georgia</vt:lpstr>
      <vt:lpstr>Times New Roman</vt:lpstr>
      <vt:lpstr>Office 主题​​</vt:lpstr>
      <vt:lpstr>PowerPoint 演示文稿</vt:lpstr>
      <vt:lpstr>Artificial Intelligence (AI)</vt:lpstr>
      <vt:lpstr>Artificial Intelligence (AI)</vt:lpstr>
      <vt:lpstr>Artificial Intelligence (AI)</vt:lpstr>
      <vt:lpstr>Artificial Intelligence (AI)</vt:lpstr>
      <vt:lpstr>Artificial Intelligence (AI)</vt:lpstr>
      <vt:lpstr>Artificial Intelligence (AI)</vt:lpstr>
      <vt:lpstr>History of Artificial Intelligence (AI)</vt:lpstr>
      <vt:lpstr>Groundwork for AI</vt:lpstr>
      <vt:lpstr>Groundwork for AI</vt:lpstr>
      <vt:lpstr>Birth of AI: 1950-1956</vt:lpstr>
      <vt:lpstr>Birth of AI: 1950-1956</vt:lpstr>
      <vt:lpstr>AI maturation: 1957-1979 </vt:lpstr>
      <vt:lpstr>AI maturation: 1957-1979 </vt:lpstr>
      <vt:lpstr>AI maturation: 1957-1979 </vt:lpstr>
      <vt:lpstr>AI boom: 1980-1987</vt:lpstr>
      <vt:lpstr>AI boom: 1980-1987</vt:lpstr>
      <vt:lpstr>AI winter: 1987-1993</vt:lpstr>
      <vt:lpstr>AI agents: 1993-2011</vt:lpstr>
      <vt:lpstr>AI agents: 1993-2011</vt:lpstr>
      <vt:lpstr>Artificial General Intelligence: 2012-present</vt:lpstr>
      <vt:lpstr>Artificial General Intelligence: 2012-present</vt:lpstr>
      <vt:lpstr>What is an Intelligent System?</vt:lpstr>
      <vt:lpstr>Intelligent System and AI Agent</vt:lpstr>
      <vt:lpstr>Examples of Intelligent Systems</vt:lpstr>
      <vt:lpstr>Examples of Intelligent Systems</vt:lpstr>
      <vt:lpstr>Examples of Intelligent Systems</vt:lpstr>
      <vt:lpstr>Examples of Intelligent Systems</vt:lpstr>
      <vt:lpstr>PowerPoint 演示文稿</vt:lpstr>
    </vt:vector>
  </TitlesOfParts>
  <Company>City University of Hong Kong</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CPRO</dc:creator>
  <cp:lastModifiedBy>LI Hongzong</cp:lastModifiedBy>
  <cp:revision>7</cp:revision>
  <cp:lastPrinted>2014-05-21T09:26:20Z</cp:lastPrinted>
  <dcterms:created xsi:type="dcterms:W3CDTF">2010-09-21T06:40:43Z</dcterms:created>
  <dcterms:modified xsi:type="dcterms:W3CDTF">2025-01-19T09:03:07Z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0x010100D5589E0A74D31149A00A1CB8AE30E890</vt:lpwstr>
  </property>
</Properties>
</file>